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
      <p:font typeface="Fira Sans Extra Condensed"/>
      <p:regular r:id="rId54"/>
      <p:bold r:id="rId55"/>
      <p:italic r:id="rId56"/>
      <p:boldItalic r:id="rId57"/>
    </p:embeddedFont>
    <p:embeddedFont>
      <p:font typeface="Fira Sans Extra Condensed SemiBold"/>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2" roundtripDataSignature="AMtx7mjE2X/d3IRN7QtBnz/BOAxEyIG0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741D87-BE1F-4DCC-8ECC-D911A9D4BB30}">
  <a:tblStyle styleId="{CA741D87-BE1F-4DCC-8ECC-D911A9D4BB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customschemas.google.com/relationships/presentationmetadata" Target="metadata"/><Relationship Id="rId61" Type="http://schemas.openxmlformats.org/officeDocument/2006/relationships/font" Target="fonts/FiraSansExtraCondensedSemi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FiraSansExtraCondensedSem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FiraSansExtraCondensed-bold.fntdata"/><Relationship Id="rId10" Type="http://schemas.openxmlformats.org/officeDocument/2006/relationships/slide" Target="slides/slide5.xml"/><Relationship Id="rId54" Type="http://schemas.openxmlformats.org/officeDocument/2006/relationships/font" Target="fonts/FiraSansExtraCondensed-regular.fntdata"/><Relationship Id="rId13" Type="http://schemas.openxmlformats.org/officeDocument/2006/relationships/slide" Target="slides/slide8.xml"/><Relationship Id="rId57" Type="http://schemas.openxmlformats.org/officeDocument/2006/relationships/font" Target="fonts/FiraSansExtraCondensed-boldItalic.fntdata"/><Relationship Id="rId12" Type="http://schemas.openxmlformats.org/officeDocument/2006/relationships/slide" Target="slides/slide7.xml"/><Relationship Id="rId56" Type="http://schemas.openxmlformats.org/officeDocument/2006/relationships/font" Target="fonts/FiraSansExtraCondensed-italic.fntdata"/><Relationship Id="rId15" Type="http://schemas.openxmlformats.org/officeDocument/2006/relationships/slide" Target="slides/slide10.xml"/><Relationship Id="rId59" Type="http://schemas.openxmlformats.org/officeDocument/2006/relationships/font" Target="fonts/FiraSansExtraCondensedSemiBold-bold.fntdata"/><Relationship Id="rId14" Type="http://schemas.openxmlformats.org/officeDocument/2006/relationships/slide" Target="slides/slide9.xml"/><Relationship Id="rId58" Type="http://schemas.openxmlformats.org/officeDocument/2006/relationships/font" Target="fonts/FiraSansExtraCondensed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 name="Google Shape;4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259913199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1259913199a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59913199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1259913199a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259913199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1259913199a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259913199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g1259913199a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259913199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g1259913199a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59913199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1259913199a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259913199a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1259913199a_5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259913199a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g1259913199a_5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259913199a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1259913199a_5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259913199a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1259913199a_5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f3eef4f90e_3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f3eef4f90e_3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259913199a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259913199a_5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259913199a_5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1259913199a_5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259913199a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1259913199a_5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259913199a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1259913199a_5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259913199a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g1259913199a_5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259913199a_5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1259913199a_5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259913199a_5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g1259913199a_5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259913199a_5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1259913199a_5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259913199a_5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g1259913199a_5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259913199a_5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1259913199a_5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f3eef4f90e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f3eef4f90e_3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259c02e8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5" name="Google Shape;925;g1259c02e85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259c02e85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1259c02e85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f3eef4f90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gf3eef4f90e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259c02e85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g1259c02e857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259c02e85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3" name="Google Shape;1003;g1259c02e857_0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259c02e85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g1259c02e857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TF-IDF is an abbreviation for Term Frequency Inverse Document Frequency. This is very common algorithm to transform text into a meaningful representation of numbers which is used to fit machine algorithm for prediction.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259c02e85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g1259c02e857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259c02e85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2" name="Google Shape;1062;g1259c02e857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f3eef4f90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f3eef4f90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could not find any correlation in the categorical data to identify fraudulent listings, we decided to apply NLP to the text data and check if ML Classifiers could identify fraudulent listings from there.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selected all the text columns in our data set, and also </a:t>
            </a:r>
            <a:r>
              <a:rPr lang="en" sz="1600">
                <a:solidFill>
                  <a:schemeClr val="dk1"/>
                </a:solidFill>
                <a:latin typeface="Roboto"/>
                <a:ea typeface="Roboto"/>
                <a:cs typeface="Roboto"/>
                <a:sym typeface="Roboto"/>
              </a:rPr>
              <a:t>concatenate </a:t>
            </a:r>
            <a:r>
              <a:rPr lang="en">
                <a:solidFill>
                  <a:schemeClr val="dk1"/>
                </a:solidFill>
              </a:rPr>
              <a:t>the columns into a single </a:t>
            </a:r>
            <a:r>
              <a:rPr b="1" lang="en">
                <a:solidFill>
                  <a:schemeClr val="dk1"/>
                </a:solidFill>
              </a:rPr>
              <a:t>text </a:t>
            </a:r>
            <a:r>
              <a:rPr lang="en">
                <a:solidFill>
                  <a:schemeClr val="dk1"/>
                </a:solidFill>
              </a:rPr>
              <a:t>variable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StratifiedKfold is used to split our imbalanced data evenly into train and test sets, and this cross validation should give us a better estimate on the classifiers effectiveness.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F1-score will be the metric to evaluate the classifiers, as our main focus is on the false negative results which are more harmful to job seekers.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3eef4f90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f3eef4f90e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To find the best machine learning classifier for detecting fake job listings, we tested out various classifiers and narrowed our search to these 3, SGD classifier, random forest and k-neighbours classifiers.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259c02e85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g1259c02e857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results shown here are from the </a:t>
            </a:r>
            <a:r>
              <a:rPr b="1" lang="en"/>
              <a:t>text variable, </a:t>
            </a:r>
            <a:r>
              <a:rPr lang="en"/>
              <a:t>which is the </a:t>
            </a:r>
            <a:r>
              <a:rPr lang="en"/>
              <a:t>concatenation</a:t>
            </a:r>
            <a:r>
              <a:rPr lang="en"/>
              <a:t> of all text columns. We observed that the f1-scores from this variable is </a:t>
            </a:r>
            <a:r>
              <a:rPr lang="en"/>
              <a:t>consistently</a:t>
            </a:r>
            <a:r>
              <a:rPr lang="en"/>
              <a:t> the highest across all 3 ML classifiers.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mean f1-score is </a:t>
            </a:r>
            <a:r>
              <a:rPr lang="en"/>
              <a:t>represents the result of our kfold validation on our training set, while the final f1-score is the result of our testing set.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SGDClassifier, we applied the class_weight “balanced” parameter to give more weight to the fraudulent data to counterbalance, and loss to modified_huber, to allow more tolerance for outliers in the data, and got f1-score of 0.86 and time taken was 13.1 seconds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259061a3a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g1259061a3a4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random forest, the model creates many individual decision </a:t>
            </a:r>
            <a:r>
              <a:rPr lang="en"/>
              <a:t>trees to make class prediction and the class with the most votes becomes the model’s prediction.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Likewise, we applied a class_weight of “balanced” to give fraudulent data more weight, and attained a f1-score of 0.72 and time taken was 767 seconds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259061a3a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0" name="Google Shape;1140;g1259061a3a4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finally, K-neighbours assumes that similar data points are closed together, and can be </a:t>
            </a:r>
            <a:r>
              <a:rPr lang="en"/>
              <a:t>identified together. So real job listings are similar to other </a:t>
            </a:r>
            <a:r>
              <a:rPr lang="en">
                <a:solidFill>
                  <a:schemeClr val="dk1"/>
                </a:solidFill>
              </a:rPr>
              <a:t>real jobs listings</a:t>
            </a:r>
            <a:r>
              <a:rPr lang="en"/>
              <a:t> and fake jobs listings are similar to fake job listings.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weight=”distance” parameter is applied to give fraud data more weight, and we attained a f1-score of 0.85 and time taken was 49 seconds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f3eef4f90e_3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gf3eef4f90e_3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5991319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1259913199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259913199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g1259913199a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259913199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g1259913199a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59913199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1259913199a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259913199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1259913199a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7"/>
          <p:cNvSpPr txBox="1"/>
          <p:nvPr>
            <p:ph type="ctrTitle"/>
          </p:nvPr>
        </p:nvSpPr>
        <p:spPr>
          <a:xfrm>
            <a:off x="5140950" y="1074150"/>
            <a:ext cx="3545700" cy="2488800"/>
          </a:xfrm>
          <a:prstGeom prst="rect">
            <a:avLst/>
          </a:prstGeom>
          <a:noFill/>
          <a:ln>
            <a:noFill/>
          </a:ln>
        </p:spPr>
        <p:txBody>
          <a:bodyPr anchorCtr="0" anchor="t" bIns="91425" lIns="91425" spcFirstLastPara="1" rIns="91425" wrap="square" tIns="91425">
            <a:normAutofit/>
          </a:bodyPr>
          <a:lstStyle>
            <a:lvl1pPr lvl="0" algn="r">
              <a:lnSpc>
                <a:spcPct val="100000"/>
              </a:lnSpc>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0" name="Google Shape;10;p37"/>
          <p:cNvSpPr txBox="1"/>
          <p:nvPr>
            <p:ph idx="1" type="subTitle"/>
          </p:nvPr>
        </p:nvSpPr>
        <p:spPr>
          <a:xfrm>
            <a:off x="6105525" y="3562950"/>
            <a:ext cx="2581200" cy="711000"/>
          </a:xfrm>
          <a:prstGeom prst="rect">
            <a:avLst/>
          </a:prstGeom>
          <a:noFill/>
          <a:ln>
            <a:noFill/>
          </a:ln>
        </p:spPr>
        <p:txBody>
          <a:bodyPr anchorCtr="0" anchor="t" bIns="91425" lIns="91425" spcFirstLastPara="1" rIns="91425" wrap="square" tIns="91425">
            <a:norm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4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4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17500" lvl="0" marL="457200" algn="ctr">
              <a:lnSpc>
                <a:spcPct val="100000"/>
              </a:lnSpc>
              <a:spcBef>
                <a:spcPts val="0"/>
              </a:spcBef>
              <a:spcAft>
                <a:spcPts val="0"/>
              </a:spcAft>
              <a:buSzPts val="1400"/>
              <a:buChar char="●"/>
              <a:defRPr/>
            </a:lvl1pPr>
            <a:lvl2pPr indent="-317500" lvl="1" marL="914400" algn="ctr">
              <a:lnSpc>
                <a:spcPct val="100000"/>
              </a:lnSpc>
              <a:spcBef>
                <a:spcPts val="0"/>
              </a:spcBef>
              <a:spcAft>
                <a:spcPts val="0"/>
              </a:spcAft>
              <a:buSzPts val="1400"/>
              <a:buChar char="○"/>
              <a:defRPr/>
            </a:lvl2pPr>
            <a:lvl3pPr indent="-317500" lvl="2" marL="1371600" algn="ctr">
              <a:lnSpc>
                <a:spcPct val="100000"/>
              </a:lnSpc>
              <a:spcBef>
                <a:spcPts val="0"/>
              </a:spcBef>
              <a:spcAft>
                <a:spcPts val="0"/>
              </a:spcAft>
              <a:buSzPts val="1400"/>
              <a:buChar char="■"/>
              <a:defRPr/>
            </a:lvl3pPr>
            <a:lvl4pPr indent="-317500" lvl="3" marL="1828800" algn="ctr">
              <a:lnSpc>
                <a:spcPct val="100000"/>
              </a:lnSpc>
              <a:spcBef>
                <a:spcPts val="0"/>
              </a:spcBef>
              <a:spcAft>
                <a:spcPts val="0"/>
              </a:spcAft>
              <a:buSzPts val="1400"/>
              <a:buChar char="●"/>
              <a:defRPr/>
            </a:lvl4pPr>
            <a:lvl5pPr indent="-317500" lvl="4" marL="2286000" algn="ctr">
              <a:lnSpc>
                <a:spcPct val="100000"/>
              </a:lnSpc>
              <a:spcBef>
                <a:spcPts val="0"/>
              </a:spcBef>
              <a:spcAft>
                <a:spcPts val="0"/>
              </a:spcAft>
              <a:buSzPts val="1400"/>
              <a:buChar char="○"/>
              <a:defRPr/>
            </a:lvl5pPr>
            <a:lvl6pPr indent="-317500" lvl="5" marL="2743200" algn="ctr">
              <a:lnSpc>
                <a:spcPct val="100000"/>
              </a:lnSpc>
              <a:spcBef>
                <a:spcPts val="0"/>
              </a:spcBef>
              <a:spcAft>
                <a:spcPts val="0"/>
              </a:spcAft>
              <a:buSzPts val="1400"/>
              <a:buChar char="■"/>
              <a:defRPr/>
            </a:lvl6pPr>
            <a:lvl7pPr indent="-317500" lvl="6" marL="3200400" algn="ctr">
              <a:lnSpc>
                <a:spcPct val="100000"/>
              </a:lnSpc>
              <a:spcBef>
                <a:spcPts val="0"/>
              </a:spcBef>
              <a:spcAft>
                <a:spcPts val="0"/>
              </a:spcAft>
              <a:buSzPts val="1400"/>
              <a:buChar char="●"/>
              <a:defRPr/>
            </a:lvl7pPr>
            <a:lvl8pPr indent="-317500" lvl="7" marL="3657600" algn="ctr">
              <a:lnSpc>
                <a:spcPct val="100000"/>
              </a:lnSpc>
              <a:spcBef>
                <a:spcPts val="0"/>
              </a:spcBef>
              <a:spcAft>
                <a:spcPts val="0"/>
              </a:spcAft>
              <a:buSzPts val="1400"/>
              <a:buChar char="○"/>
              <a:defRPr/>
            </a:lvl8pPr>
            <a:lvl9pPr indent="-317500" lvl="8" marL="4114800" algn="ctr">
              <a:lnSpc>
                <a:spcPct val="100000"/>
              </a:lnSpc>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38"/>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4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2"/>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p:txBody>
      </p:sp>
      <p:sp>
        <p:nvSpPr>
          <p:cNvPr id="17" name="Google Shape;17;p42"/>
          <p:cNvSpPr txBox="1"/>
          <p:nvPr>
            <p:ph idx="1" type="body"/>
          </p:nvPr>
        </p:nvSpPr>
        <p:spPr>
          <a:xfrm>
            <a:off x="457200" y="1247950"/>
            <a:ext cx="8229600" cy="30291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3"/>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4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21" name="Google Shape;21;p4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00000"/>
              </a:lnSpc>
              <a:spcBef>
                <a:spcPts val="0"/>
              </a:spcBef>
              <a:spcAft>
                <a:spcPts val="0"/>
              </a:spcAft>
              <a:buSzPts val="1400"/>
              <a:buChar char="●"/>
              <a:defRPr sz="14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4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4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4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4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 name="Google Shape;30;p4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4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4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6"/>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1pPr>
            <a:lvl2pPr lvl="1"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2pPr>
            <a:lvl3pPr lvl="2"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3pPr>
            <a:lvl4pPr lvl="3"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4pPr>
            <a:lvl5pPr lvl="4"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5pPr>
            <a:lvl6pPr lvl="5"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6pPr>
            <a:lvl7pPr lvl="6"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7pPr>
            <a:lvl8pPr lvl="7"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8pPr>
            <a:lvl9pPr lvl="8" marR="0" rtl="0" algn="l">
              <a:lnSpc>
                <a:spcPct val="100000"/>
              </a:lnSpc>
              <a:spcBef>
                <a:spcPts val="0"/>
              </a:spcBef>
              <a:spcAft>
                <a:spcPts val="0"/>
              </a:spcAft>
              <a:buClr>
                <a:schemeClr val="dk1"/>
              </a:buClr>
              <a:buSzPts val="2800"/>
              <a:buFont typeface="Fira Sans Extra Condensed"/>
              <a:buNone/>
              <a:defRPr b="1" i="0" sz="2800" u="none" cap="none" strike="noStrike">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36"/>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1pPr>
            <a:lvl2pPr indent="-317500" lvl="1" marL="9144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00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kaggle.com/datasets/shivamb/real-or-fake-fake-jobposting-prediction" TargetMode="External"/><Relationship Id="rId4" Type="http://schemas.openxmlformats.org/officeDocument/2006/relationships/hyperlink" Target="https://www.kaggle.com/datasets/shivamb/real-or-fake-fake-jobposting-predicti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5.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
          <p:cNvSpPr txBox="1"/>
          <p:nvPr>
            <p:ph type="ctrTitle"/>
          </p:nvPr>
        </p:nvSpPr>
        <p:spPr>
          <a:xfrm>
            <a:off x="5140950" y="1074150"/>
            <a:ext cx="3545700" cy="2488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5200"/>
              <a:buNone/>
            </a:pPr>
            <a:r>
              <a:rPr lang="en"/>
              <a:t>Fake or Real Job Posts Identification</a:t>
            </a:r>
            <a:endParaRPr/>
          </a:p>
        </p:txBody>
      </p:sp>
      <p:sp>
        <p:nvSpPr>
          <p:cNvPr id="43" name="Google Shape;43;p1"/>
          <p:cNvSpPr txBox="1"/>
          <p:nvPr>
            <p:ph idx="1" type="subTitle"/>
          </p:nvPr>
        </p:nvSpPr>
        <p:spPr>
          <a:xfrm>
            <a:off x="5416475" y="3562950"/>
            <a:ext cx="3270300" cy="147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1600"/>
              <a:t>By:  Wei Feng</a:t>
            </a:r>
            <a:endParaRPr sz="1600"/>
          </a:p>
          <a:p>
            <a:pPr indent="0" lvl="0" marL="0" rtl="0" algn="l">
              <a:lnSpc>
                <a:spcPct val="100000"/>
              </a:lnSpc>
              <a:spcBef>
                <a:spcPts val="0"/>
              </a:spcBef>
              <a:spcAft>
                <a:spcPts val="0"/>
              </a:spcAft>
              <a:buSzPts val="2800"/>
              <a:buNone/>
            </a:pPr>
            <a:r>
              <a:rPr lang="en" sz="1600"/>
              <a:t>       Jovan Sie</a:t>
            </a:r>
            <a:endParaRPr sz="1600"/>
          </a:p>
          <a:p>
            <a:pPr indent="0" lvl="0" marL="0" rtl="0" algn="l">
              <a:lnSpc>
                <a:spcPct val="100000"/>
              </a:lnSpc>
              <a:spcBef>
                <a:spcPts val="0"/>
              </a:spcBef>
              <a:spcAft>
                <a:spcPts val="0"/>
              </a:spcAft>
              <a:buSzPts val="2800"/>
              <a:buNone/>
            </a:pPr>
            <a:r>
              <a:rPr lang="en" sz="1600"/>
              <a:t>       Tony Tan</a:t>
            </a:r>
            <a:endParaRPr sz="1600"/>
          </a:p>
          <a:p>
            <a:pPr indent="0" lvl="0" marL="0" rtl="0" algn="l">
              <a:lnSpc>
                <a:spcPct val="100000"/>
              </a:lnSpc>
              <a:spcBef>
                <a:spcPts val="0"/>
              </a:spcBef>
              <a:spcAft>
                <a:spcPts val="0"/>
              </a:spcAft>
              <a:buSzPts val="2800"/>
              <a:buNone/>
            </a:pPr>
            <a:r>
              <a:rPr lang="en" sz="1600"/>
              <a:t>Lab Group: SC9</a:t>
            </a:r>
            <a:endParaRPr sz="1600"/>
          </a:p>
          <a:p>
            <a:pPr indent="0" lvl="0" marL="0" rtl="0" algn="l">
              <a:lnSpc>
                <a:spcPct val="100000"/>
              </a:lnSpc>
              <a:spcBef>
                <a:spcPts val="0"/>
              </a:spcBef>
              <a:spcAft>
                <a:spcPts val="0"/>
              </a:spcAft>
              <a:buSzPts val="2800"/>
              <a:buNone/>
            </a:pPr>
            <a:r>
              <a:rPr lang="en" sz="1600"/>
              <a:t>Team: 4</a:t>
            </a:r>
            <a:endParaRPr sz="1600"/>
          </a:p>
        </p:txBody>
      </p:sp>
      <p:grpSp>
        <p:nvGrpSpPr>
          <p:cNvPr id="44" name="Google Shape;44;p1"/>
          <p:cNvGrpSpPr/>
          <p:nvPr/>
        </p:nvGrpSpPr>
        <p:grpSpPr>
          <a:xfrm>
            <a:off x="457194" y="411475"/>
            <a:ext cx="4385617" cy="4733627"/>
            <a:chOff x="457194" y="411475"/>
            <a:chExt cx="4385617" cy="4733627"/>
          </a:xfrm>
        </p:grpSpPr>
        <p:sp>
          <p:nvSpPr>
            <p:cNvPr id="45" name="Google Shape;45;p1"/>
            <p:cNvSpPr/>
            <p:nvPr/>
          </p:nvSpPr>
          <p:spPr>
            <a:xfrm>
              <a:off x="489688" y="411475"/>
              <a:ext cx="4320600" cy="4320600"/>
            </a:xfrm>
            <a:prstGeom prst="ellipse">
              <a:avLst/>
            </a:pr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1"/>
            <p:cNvGrpSpPr/>
            <p:nvPr/>
          </p:nvGrpSpPr>
          <p:grpSpPr>
            <a:xfrm>
              <a:off x="457194" y="824705"/>
              <a:ext cx="4385617" cy="4320397"/>
              <a:chOff x="457209" y="411470"/>
              <a:chExt cx="4385617" cy="4320397"/>
            </a:xfrm>
          </p:grpSpPr>
          <p:sp>
            <p:nvSpPr>
              <p:cNvPr id="47" name="Google Shape;47;p1"/>
              <p:cNvSpPr/>
              <p:nvPr/>
            </p:nvSpPr>
            <p:spPr>
              <a:xfrm>
                <a:off x="3130216" y="1066327"/>
                <a:ext cx="1060482" cy="580506"/>
              </a:xfrm>
              <a:custGeom>
                <a:rect b="b" l="l" r="r" t="t"/>
                <a:pathLst>
                  <a:path extrusionOk="0" h="28156" w="51436">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
              <p:cNvSpPr/>
              <p:nvPr/>
            </p:nvSpPr>
            <p:spPr>
              <a:xfrm>
                <a:off x="4063251" y="2231933"/>
                <a:ext cx="62574" cy="63090"/>
              </a:xfrm>
              <a:custGeom>
                <a:rect b="b" l="l" r="r" t="t"/>
                <a:pathLst>
                  <a:path extrusionOk="0" fill="none" h="3060" w="3035">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
              <p:cNvSpPr/>
              <p:nvPr/>
            </p:nvSpPr>
            <p:spPr>
              <a:xfrm>
                <a:off x="4094527" y="2018604"/>
                <a:ext cx="21" cy="213350"/>
              </a:xfrm>
              <a:custGeom>
                <a:rect b="b" l="l" r="r" t="t"/>
                <a:pathLst>
                  <a:path extrusionOk="0" fill="none" h="10348" w="1">
                    <a:moveTo>
                      <a:pt x="0" y="0"/>
                    </a:moveTo>
                    <a:lnTo>
                      <a:pt x="0" y="1034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
              <p:cNvSpPr/>
              <p:nvPr/>
            </p:nvSpPr>
            <p:spPr>
              <a:xfrm>
                <a:off x="3717619" y="1521681"/>
                <a:ext cx="126674" cy="405649"/>
              </a:xfrm>
              <a:custGeom>
                <a:rect b="b" l="l" r="r" t="t"/>
                <a:pathLst>
                  <a:path extrusionOk="0" fill="none" h="19675" w="6144">
                    <a:moveTo>
                      <a:pt x="0" y="1"/>
                    </a:moveTo>
                    <a:lnTo>
                      <a:pt x="0" y="8482"/>
                    </a:lnTo>
                    <a:lnTo>
                      <a:pt x="6144" y="11616"/>
                    </a:lnTo>
                    <a:lnTo>
                      <a:pt x="6144" y="19675"/>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
              <p:cNvSpPr/>
              <p:nvPr/>
            </p:nvSpPr>
            <p:spPr>
              <a:xfrm>
                <a:off x="4151947" y="1978606"/>
                <a:ext cx="76429" cy="335385"/>
              </a:xfrm>
              <a:custGeom>
                <a:rect b="b" l="l" r="r" t="t"/>
                <a:pathLst>
                  <a:path extrusionOk="0" fill="none" h="16267" w="3707">
                    <a:moveTo>
                      <a:pt x="3707" y="16267"/>
                    </a:moveTo>
                    <a:lnTo>
                      <a:pt x="3632" y="11342"/>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
              <p:cNvSpPr/>
              <p:nvPr/>
            </p:nvSpPr>
            <p:spPr>
              <a:xfrm>
                <a:off x="3979647" y="2052953"/>
                <a:ext cx="45668" cy="387197"/>
              </a:xfrm>
              <a:custGeom>
                <a:rect b="b" l="l" r="r" t="t"/>
                <a:pathLst>
                  <a:path extrusionOk="0" fill="none" h="18780" w="2215">
                    <a:moveTo>
                      <a:pt x="1" y="18779"/>
                    </a:moveTo>
                    <a:lnTo>
                      <a:pt x="1" y="8930"/>
                    </a:lnTo>
                    <a:lnTo>
                      <a:pt x="2215" y="7487"/>
                    </a:lnTo>
                    <a:lnTo>
                      <a:pt x="2215"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
              <p:cNvSpPr/>
              <p:nvPr/>
            </p:nvSpPr>
            <p:spPr>
              <a:xfrm>
                <a:off x="3844272" y="1521681"/>
                <a:ext cx="21" cy="53358"/>
              </a:xfrm>
              <a:custGeom>
                <a:rect b="b" l="l" r="r" t="t"/>
                <a:pathLst>
                  <a:path extrusionOk="0" fill="none" h="2588" w="1">
                    <a:moveTo>
                      <a:pt x="1" y="1"/>
                    </a:moveTo>
                    <a:lnTo>
                      <a:pt x="1" y="258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
              <p:cNvSpPr/>
              <p:nvPr/>
            </p:nvSpPr>
            <p:spPr>
              <a:xfrm>
                <a:off x="3844272" y="1624769"/>
                <a:ext cx="21" cy="86161"/>
              </a:xfrm>
              <a:custGeom>
                <a:rect b="b" l="l" r="r" t="t"/>
                <a:pathLst>
                  <a:path extrusionOk="0" fill="none" h="4179" w="1">
                    <a:moveTo>
                      <a:pt x="1" y="0"/>
                    </a:moveTo>
                    <a:lnTo>
                      <a:pt x="1" y="4179"/>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
              <p:cNvSpPr/>
              <p:nvPr/>
            </p:nvSpPr>
            <p:spPr>
              <a:xfrm>
                <a:off x="4094527" y="2353968"/>
                <a:ext cx="21" cy="132323"/>
              </a:xfrm>
              <a:custGeom>
                <a:rect b="b" l="l" r="r" t="t"/>
                <a:pathLst>
                  <a:path extrusionOk="0" fill="none" h="6418" w="1">
                    <a:moveTo>
                      <a:pt x="0" y="641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
              <p:cNvSpPr/>
              <p:nvPr/>
            </p:nvSpPr>
            <p:spPr>
              <a:xfrm>
                <a:off x="1327432" y="1744762"/>
                <a:ext cx="21" cy="213350"/>
              </a:xfrm>
              <a:custGeom>
                <a:rect b="b" l="l" r="r" t="t"/>
                <a:pathLst>
                  <a:path extrusionOk="0" fill="none" h="10348" w="1">
                    <a:moveTo>
                      <a:pt x="0" y="1034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p:nvPr/>
            </p:nvSpPr>
            <p:spPr>
              <a:xfrm>
                <a:off x="1396666" y="1497579"/>
                <a:ext cx="45647" cy="508737"/>
              </a:xfrm>
              <a:custGeom>
                <a:rect b="b" l="l" r="r" t="t"/>
                <a:pathLst>
                  <a:path extrusionOk="0" fill="none" h="24675" w="2214">
                    <a:moveTo>
                      <a:pt x="2214" y="1"/>
                    </a:moveTo>
                    <a:lnTo>
                      <a:pt x="2214" y="9875"/>
                    </a:lnTo>
                    <a:lnTo>
                      <a:pt x="0" y="11293"/>
                    </a:lnTo>
                    <a:lnTo>
                      <a:pt x="0" y="24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
              <p:cNvSpPr/>
              <p:nvPr/>
            </p:nvSpPr>
            <p:spPr>
              <a:xfrm>
                <a:off x="2875064" y="1207841"/>
                <a:ext cx="197969" cy="191825"/>
              </a:xfrm>
              <a:custGeom>
                <a:rect b="b" l="l" r="r" t="t"/>
                <a:pathLst>
                  <a:path extrusionOk="0" h="9304" w="9602">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2948916" y="960163"/>
                <a:ext cx="197454" cy="223081"/>
              </a:xfrm>
              <a:custGeom>
                <a:rect b="b" l="l" r="r" t="t"/>
                <a:pathLst>
                  <a:path extrusionOk="0" h="10820" w="9577">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2641241" y="1232974"/>
                <a:ext cx="251802" cy="232318"/>
              </a:xfrm>
              <a:custGeom>
                <a:rect b="b" l="l" r="r" t="t"/>
                <a:pathLst>
                  <a:path extrusionOk="0" h="11268" w="12213">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2948916" y="694012"/>
                <a:ext cx="197454" cy="223102"/>
              </a:xfrm>
              <a:custGeom>
                <a:rect b="b" l="l" r="r" t="t"/>
                <a:pathLst>
                  <a:path extrusionOk="0" h="10821" w="9577">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2641241" y="960163"/>
                <a:ext cx="288727" cy="243080"/>
              </a:xfrm>
              <a:custGeom>
                <a:rect b="b" l="l" r="r" t="t"/>
                <a:pathLst>
                  <a:path extrusionOk="0" h="11790" w="14004">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2875064" y="477095"/>
                <a:ext cx="197969" cy="192320"/>
              </a:xfrm>
              <a:custGeom>
                <a:rect b="b" l="l" r="r" t="t"/>
                <a:pathLst>
                  <a:path extrusionOk="0" h="9328" w="9602">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2641241" y="673498"/>
                <a:ext cx="288727" cy="243616"/>
              </a:xfrm>
              <a:custGeom>
                <a:rect b="b" l="l" r="r" t="t"/>
                <a:pathLst>
                  <a:path extrusionOk="0" h="11816" w="14004">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2641241" y="411470"/>
                <a:ext cx="251802" cy="232833"/>
              </a:xfrm>
              <a:custGeom>
                <a:rect b="b" l="l" r="r" t="t"/>
                <a:pathLst>
                  <a:path extrusionOk="0" h="11293" w="12213">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2308928" y="673498"/>
                <a:ext cx="289243" cy="243616"/>
              </a:xfrm>
              <a:custGeom>
                <a:rect b="b" l="l" r="r" t="t"/>
                <a:pathLst>
                  <a:path extrusionOk="0" h="11816" w="14029">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a:off x="2092527" y="694012"/>
                <a:ext cx="197454" cy="223102"/>
              </a:xfrm>
              <a:custGeom>
                <a:rect b="b" l="l" r="r" t="t"/>
                <a:pathLst>
                  <a:path extrusionOk="0" h="10821" w="9577">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a:off x="2346369" y="1232974"/>
                <a:ext cx="251802" cy="232318"/>
              </a:xfrm>
              <a:custGeom>
                <a:rect b="b" l="l" r="r" t="t"/>
                <a:pathLst>
                  <a:path extrusionOk="0" h="11268" w="12213">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2346369" y="411470"/>
                <a:ext cx="251802" cy="232833"/>
              </a:xfrm>
              <a:custGeom>
                <a:rect b="b" l="l" r="r" t="t"/>
                <a:pathLst>
                  <a:path extrusionOk="0" h="11293" w="12213">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2308928" y="960163"/>
                <a:ext cx="289243" cy="243080"/>
              </a:xfrm>
              <a:custGeom>
                <a:rect b="b" l="l" r="r" t="t"/>
                <a:pathLst>
                  <a:path extrusionOk="0" h="11790" w="14029">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a:off x="2166379" y="1207841"/>
                <a:ext cx="197454" cy="191825"/>
              </a:xfrm>
              <a:custGeom>
                <a:rect b="b" l="l" r="r" t="t"/>
                <a:pathLst>
                  <a:path extrusionOk="0" h="9304" w="9577">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2166379" y="477095"/>
                <a:ext cx="197454" cy="192320"/>
              </a:xfrm>
              <a:custGeom>
                <a:rect b="b" l="l" r="r" t="t"/>
                <a:pathLst>
                  <a:path extrusionOk="0" h="9328" w="9577">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
              <p:cNvSpPr/>
              <p:nvPr/>
            </p:nvSpPr>
            <p:spPr>
              <a:xfrm>
                <a:off x="2092527" y="960163"/>
                <a:ext cx="197454" cy="223081"/>
              </a:xfrm>
              <a:custGeom>
                <a:rect b="b" l="l" r="r" t="t"/>
                <a:pathLst>
                  <a:path extrusionOk="0" h="10820" w="9577">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954585" y="892465"/>
                <a:ext cx="1060502" cy="580506"/>
              </a:xfrm>
              <a:custGeom>
                <a:rect b="b" l="l" r="r" t="t"/>
                <a:pathLst>
                  <a:path extrusionOk="0" h="28156" w="51437">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930009" y="3342660"/>
                <a:ext cx="3397352" cy="1389207"/>
              </a:xfrm>
              <a:custGeom>
                <a:rect b="b" l="l" r="r" t="t"/>
                <a:pathLst>
                  <a:path extrusionOk="0" h="67380" w="16478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1934081" y="2035016"/>
                <a:ext cx="1389207" cy="1967652"/>
              </a:xfrm>
              <a:custGeom>
                <a:rect b="b" l="l" r="r" t="t"/>
                <a:pathLst>
                  <a:path extrusionOk="0" h="95436" w="6738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3280198" y="2814976"/>
                <a:ext cx="130777" cy="429256"/>
              </a:xfrm>
              <a:custGeom>
                <a:rect b="b" l="l" r="r" t="t"/>
                <a:pathLst>
                  <a:path extrusionOk="0" h="20820" w="6343">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1846395" y="2814976"/>
                <a:ext cx="131292" cy="429256"/>
              </a:xfrm>
              <a:custGeom>
                <a:rect b="b" l="l" r="r" t="t"/>
                <a:pathLst>
                  <a:path extrusionOk="0" h="20820" w="6368">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2155101" y="3728805"/>
                <a:ext cx="947683" cy="464121"/>
              </a:xfrm>
              <a:custGeom>
                <a:rect b="b" l="l" r="r" t="t"/>
                <a:pathLst>
                  <a:path extrusionOk="0" h="22511" w="45965">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2097661" y="2136021"/>
                <a:ext cx="1062049" cy="738993"/>
              </a:xfrm>
              <a:custGeom>
                <a:rect b="b" l="l" r="r" t="t"/>
                <a:pathLst>
                  <a:path extrusionOk="0" h="35843" w="51512">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2636107" y="2307826"/>
                <a:ext cx="421030" cy="461028"/>
              </a:xfrm>
              <a:custGeom>
                <a:rect b="b" l="l" r="r" t="t"/>
                <a:pathLst>
                  <a:path extrusionOk="0" h="22361" w="20421">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
              <p:cNvSpPr/>
              <p:nvPr/>
            </p:nvSpPr>
            <p:spPr>
              <a:xfrm>
                <a:off x="2636107" y="2212429"/>
                <a:ext cx="292830" cy="384640"/>
              </a:xfrm>
              <a:custGeom>
                <a:rect b="b" l="l" r="r" t="t"/>
                <a:pathLst>
                  <a:path extrusionOk="0" h="18656" w="14203">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
              <p:cNvSpPr/>
              <p:nvPr/>
            </p:nvSpPr>
            <p:spPr>
              <a:xfrm>
                <a:off x="2328927" y="2212429"/>
                <a:ext cx="292336" cy="384640"/>
              </a:xfrm>
              <a:custGeom>
                <a:rect b="b" l="l" r="r" t="t"/>
                <a:pathLst>
                  <a:path extrusionOk="0" h="18656" w="14179">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a:off x="2200212" y="2307826"/>
                <a:ext cx="421051" cy="461028"/>
              </a:xfrm>
              <a:custGeom>
                <a:rect b="b" l="l" r="r" t="t"/>
                <a:pathLst>
                  <a:path extrusionOk="0" h="22361" w="20422">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2256621" y="1553473"/>
                <a:ext cx="114901" cy="309757"/>
              </a:xfrm>
              <a:custGeom>
                <a:rect b="b" l="l" r="r" t="t"/>
                <a:pathLst>
                  <a:path extrusionOk="0" fill="none" h="15024" w="5573">
                    <a:moveTo>
                      <a:pt x="5572" y="1"/>
                    </a:moveTo>
                    <a:lnTo>
                      <a:pt x="5572" y="6891"/>
                    </a:lnTo>
                    <a:lnTo>
                      <a:pt x="1" y="10074"/>
                    </a:lnTo>
                    <a:lnTo>
                      <a:pt x="1" y="1502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2224829" y="1863210"/>
                <a:ext cx="63110" cy="63110"/>
              </a:xfrm>
              <a:custGeom>
                <a:rect b="b" l="l" r="r" t="t"/>
                <a:pathLst>
                  <a:path extrusionOk="0" fill="none" h="3061" w="3061">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2443292"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2503289" y="1469890"/>
                <a:ext cx="20535" cy="320520"/>
              </a:xfrm>
              <a:custGeom>
                <a:rect b="b" l="l" r="r" t="t"/>
                <a:pathLst>
                  <a:path extrusionOk="0" fill="none" h="15546" w="996">
                    <a:moveTo>
                      <a:pt x="1" y="1"/>
                    </a:moveTo>
                    <a:lnTo>
                      <a:pt x="1"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p:nvPr/>
            </p:nvSpPr>
            <p:spPr>
              <a:xfrm>
                <a:off x="2325340" y="1721671"/>
                <a:ext cx="21" cy="94387"/>
              </a:xfrm>
              <a:custGeom>
                <a:rect b="b" l="l" r="r" t="t"/>
                <a:pathLst>
                  <a:path extrusionOk="0" fill="none" h="4578" w="1">
                    <a:moveTo>
                      <a:pt x="1" y="1"/>
                    </a:moveTo>
                    <a:lnTo>
                      <a:pt x="1" y="457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a:off x="2371502" y="1458097"/>
                <a:ext cx="10783" cy="93356"/>
              </a:xfrm>
              <a:custGeom>
                <a:rect b="b" l="l" r="r" t="t"/>
                <a:pathLst>
                  <a:path extrusionOk="0" fill="none" h="4528" w="523">
                    <a:moveTo>
                      <a:pt x="0" y="4527"/>
                    </a:moveTo>
                    <a:lnTo>
                      <a:pt x="523" y="4179"/>
                    </a:lnTo>
                    <a:lnTo>
                      <a:pt x="523"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2412016" y="1658602"/>
                <a:ext cx="63090" cy="63090"/>
              </a:xfrm>
              <a:custGeom>
                <a:rect b="b" l="l" r="r" t="t"/>
                <a:pathLst>
                  <a:path extrusionOk="0" fill="none" h="3060" w="306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p:nvPr/>
            </p:nvSpPr>
            <p:spPr>
              <a:xfrm>
                <a:off x="2256622" y="1992956"/>
                <a:ext cx="21" cy="213350"/>
              </a:xfrm>
              <a:custGeom>
                <a:rect b="b" l="l" r="r" t="t"/>
                <a:pathLst>
                  <a:path extrusionOk="0" fill="none" h="10348" w="1">
                    <a:moveTo>
                      <a:pt x="1" y="10347"/>
                    </a:moveTo>
                    <a:lnTo>
                      <a:pt x="1"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
              <p:cNvSpPr/>
              <p:nvPr/>
            </p:nvSpPr>
            <p:spPr>
              <a:xfrm>
                <a:off x="2443292" y="1721671"/>
                <a:ext cx="126674" cy="405670"/>
              </a:xfrm>
              <a:custGeom>
                <a:rect b="b" l="l" r="r" t="t"/>
                <a:pathLst>
                  <a:path extrusionOk="0" fill="none" h="19676" w="6144">
                    <a:moveTo>
                      <a:pt x="6144" y="19675"/>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2325340" y="1784760"/>
                <a:ext cx="46183" cy="387691"/>
              </a:xfrm>
              <a:custGeom>
                <a:rect b="b" l="l" r="r" t="t"/>
                <a:pathLst>
                  <a:path extrusionOk="0" fill="none" h="18804" w="2240">
                    <a:moveTo>
                      <a:pt x="2239" y="0"/>
                    </a:moveTo>
                    <a:lnTo>
                      <a:pt x="2239" y="9850"/>
                    </a:lnTo>
                    <a:lnTo>
                      <a:pt x="1" y="11292"/>
                    </a:lnTo>
                    <a:lnTo>
                      <a:pt x="1" y="1880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2443292"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
              <p:cNvSpPr/>
              <p:nvPr/>
            </p:nvSpPr>
            <p:spPr>
              <a:xfrm>
                <a:off x="2443292"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p:nvPr/>
            </p:nvSpPr>
            <p:spPr>
              <a:xfrm>
                <a:off x="2523804"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
              <p:cNvSpPr/>
              <p:nvPr/>
            </p:nvSpPr>
            <p:spPr>
              <a:xfrm>
                <a:off x="2889950" y="1846283"/>
                <a:ext cx="63090" cy="62595"/>
              </a:xfrm>
              <a:custGeom>
                <a:rect b="b" l="l" r="r" t="t"/>
                <a:pathLst>
                  <a:path extrusionOk="0" fill="none" h="3036" w="306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2714062" y="1658602"/>
                <a:ext cx="62574" cy="63090"/>
              </a:xfrm>
              <a:custGeom>
                <a:rect b="b" l="l" r="r" t="t"/>
                <a:pathLst>
                  <a:path extrusionOk="0" fill="none" h="3060" w="3035">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
              <p:cNvSpPr/>
              <p:nvPr/>
            </p:nvSpPr>
            <p:spPr>
              <a:xfrm>
                <a:off x="2745339"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
              <p:cNvSpPr/>
              <p:nvPr/>
            </p:nvSpPr>
            <p:spPr>
              <a:xfrm>
                <a:off x="2804820" y="1469890"/>
                <a:ext cx="20535" cy="320520"/>
              </a:xfrm>
              <a:custGeom>
                <a:rect b="b" l="l" r="r" t="t"/>
                <a:pathLst>
                  <a:path extrusionOk="0" fill="none" h="15546" w="996">
                    <a:moveTo>
                      <a:pt x="0" y="1"/>
                    </a:moveTo>
                    <a:lnTo>
                      <a:pt x="0"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
              <p:cNvSpPr/>
              <p:nvPr/>
            </p:nvSpPr>
            <p:spPr>
              <a:xfrm>
                <a:off x="2745339" y="1721671"/>
                <a:ext cx="126674" cy="434369"/>
              </a:xfrm>
              <a:custGeom>
                <a:rect b="b" l="l" r="r" t="t"/>
                <a:pathLst>
                  <a:path extrusionOk="0" fill="none" h="21068" w="6144">
                    <a:moveTo>
                      <a:pt x="6144" y="21068"/>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
              <p:cNvSpPr/>
              <p:nvPr/>
            </p:nvSpPr>
            <p:spPr>
              <a:xfrm>
                <a:off x="2623799" y="1728866"/>
                <a:ext cx="21" cy="94366"/>
              </a:xfrm>
              <a:custGeom>
                <a:rect b="b" l="l" r="r" t="t"/>
                <a:pathLst>
                  <a:path extrusionOk="0" fill="none" h="4577" w="1">
                    <a:moveTo>
                      <a:pt x="0" y="0"/>
                    </a:moveTo>
                    <a:lnTo>
                      <a:pt x="0" y="457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
              <p:cNvSpPr/>
              <p:nvPr/>
            </p:nvSpPr>
            <p:spPr>
              <a:xfrm>
                <a:off x="2627386" y="1784760"/>
                <a:ext cx="46183" cy="335385"/>
              </a:xfrm>
              <a:custGeom>
                <a:rect b="b" l="l" r="r" t="t"/>
                <a:pathLst>
                  <a:path extrusionOk="0" fill="none" h="16267" w="2240">
                    <a:moveTo>
                      <a:pt x="2239" y="0"/>
                    </a:moveTo>
                    <a:lnTo>
                      <a:pt x="2239" y="9850"/>
                    </a:lnTo>
                    <a:lnTo>
                      <a:pt x="1" y="11292"/>
                    </a:lnTo>
                    <a:lnTo>
                      <a:pt x="1" y="1626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2745339"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
              <p:cNvSpPr/>
              <p:nvPr/>
            </p:nvSpPr>
            <p:spPr>
              <a:xfrm>
                <a:off x="2745339"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
              <p:cNvSpPr/>
              <p:nvPr/>
            </p:nvSpPr>
            <p:spPr>
              <a:xfrm>
                <a:off x="2673549" y="1458097"/>
                <a:ext cx="10268" cy="93356"/>
              </a:xfrm>
              <a:custGeom>
                <a:rect b="b" l="l" r="r" t="t"/>
                <a:pathLst>
                  <a:path extrusionOk="0" fill="none" h="4528" w="498">
                    <a:moveTo>
                      <a:pt x="0" y="4527"/>
                    </a:moveTo>
                    <a:lnTo>
                      <a:pt x="498" y="4179"/>
                    </a:lnTo>
                    <a:lnTo>
                      <a:pt x="498"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
              <p:cNvSpPr/>
              <p:nvPr/>
            </p:nvSpPr>
            <p:spPr>
              <a:xfrm>
                <a:off x="2825335"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
              <p:cNvSpPr/>
              <p:nvPr/>
            </p:nvSpPr>
            <p:spPr>
              <a:xfrm>
                <a:off x="2563286" y="1469890"/>
                <a:ext cx="21" cy="52843"/>
              </a:xfrm>
              <a:custGeom>
                <a:rect b="b" l="l" r="r" t="t"/>
                <a:pathLst>
                  <a:path extrusionOk="0" fill="none" h="2563" w="1">
                    <a:moveTo>
                      <a:pt x="1" y="1"/>
                    </a:moveTo>
                    <a:lnTo>
                      <a:pt x="1" y="256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
              <p:cNvSpPr/>
              <p:nvPr/>
            </p:nvSpPr>
            <p:spPr>
              <a:xfrm>
                <a:off x="2563286" y="1565782"/>
                <a:ext cx="57976" cy="91810"/>
              </a:xfrm>
              <a:custGeom>
                <a:rect b="b" l="l" r="r" t="t"/>
                <a:pathLst>
                  <a:path extrusionOk="0" fill="none" h="4453" w="2812">
                    <a:moveTo>
                      <a:pt x="1" y="1"/>
                    </a:moveTo>
                    <a:lnTo>
                      <a:pt x="2811" y="971"/>
                    </a:lnTo>
                    <a:lnTo>
                      <a:pt x="2811" y="445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
              <p:cNvSpPr/>
              <p:nvPr/>
            </p:nvSpPr>
            <p:spPr>
              <a:xfrm>
                <a:off x="2569946" y="1553473"/>
                <a:ext cx="103624" cy="352848"/>
              </a:xfrm>
              <a:custGeom>
                <a:rect b="b" l="l" r="r" t="t"/>
                <a:pathLst>
                  <a:path extrusionOk="0" fill="none" h="17114" w="5026">
                    <a:moveTo>
                      <a:pt x="1" y="17113"/>
                    </a:moveTo>
                    <a:lnTo>
                      <a:pt x="1" y="10074"/>
                    </a:lnTo>
                    <a:lnTo>
                      <a:pt x="5025" y="6891"/>
                    </a:lnTo>
                    <a:lnTo>
                      <a:pt x="5025"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
              <p:cNvSpPr/>
              <p:nvPr/>
            </p:nvSpPr>
            <p:spPr>
              <a:xfrm>
                <a:off x="2367399"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
              <p:cNvSpPr/>
              <p:nvPr/>
            </p:nvSpPr>
            <p:spPr>
              <a:xfrm>
                <a:off x="2427912"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
              <p:cNvSpPr/>
              <p:nvPr/>
            </p:nvSpPr>
            <p:spPr>
              <a:xfrm>
                <a:off x="2488424"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
              <p:cNvSpPr/>
              <p:nvPr/>
            </p:nvSpPr>
            <p:spPr>
              <a:xfrm>
                <a:off x="2548936"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
              <p:cNvSpPr/>
              <p:nvPr/>
            </p:nvSpPr>
            <p:spPr>
              <a:xfrm>
                <a:off x="2608933"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
              <p:cNvSpPr/>
              <p:nvPr/>
            </p:nvSpPr>
            <p:spPr>
              <a:xfrm>
                <a:off x="2669446"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
              <p:cNvSpPr/>
              <p:nvPr/>
            </p:nvSpPr>
            <p:spPr>
              <a:xfrm>
                <a:off x="2729958"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a:off x="2790450" y="881693"/>
                <a:ext cx="29772" cy="52327"/>
              </a:xfrm>
              <a:custGeom>
                <a:rect b="b" l="l" r="r" t="t"/>
                <a:pathLst>
                  <a:path extrusionOk="0" h="2538" w="1444">
                    <a:moveTo>
                      <a:pt x="1" y="1"/>
                    </a:moveTo>
                    <a:lnTo>
                      <a:pt x="1" y="2538"/>
                    </a:lnTo>
                    <a:lnTo>
                      <a:pt x="1444" y="2538"/>
                    </a:lnTo>
                    <a:lnTo>
                      <a:pt x="1444"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
              <p:cNvSpPr/>
              <p:nvPr/>
            </p:nvSpPr>
            <p:spPr>
              <a:xfrm>
                <a:off x="2367399"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
              <p:cNvSpPr/>
              <p:nvPr/>
            </p:nvSpPr>
            <p:spPr>
              <a:xfrm>
                <a:off x="2427912"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
              <p:cNvSpPr/>
              <p:nvPr/>
            </p:nvSpPr>
            <p:spPr>
              <a:xfrm>
                <a:off x="2488424"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
              <p:cNvSpPr/>
              <p:nvPr/>
            </p:nvSpPr>
            <p:spPr>
              <a:xfrm>
                <a:off x="2548936"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a:off x="2608933"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
              <p:cNvSpPr/>
              <p:nvPr/>
            </p:nvSpPr>
            <p:spPr>
              <a:xfrm>
                <a:off x="2669446"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
              <p:cNvSpPr/>
              <p:nvPr/>
            </p:nvSpPr>
            <p:spPr>
              <a:xfrm>
                <a:off x="2729958"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
              <p:cNvSpPr/>
              <p:nvPr/>
            </p:nvSpPr>
            <p:spPr>
              <a:xfrm>
                <a:off x="2790450" y="1422717"/>
                <a:ext cx="29772" cy="52327"/>
              </a:xfrm>
              <a:custGeom>
                <a:rect b="b" l="l" r="r" t="t"/>
                <a:pathLst>
                  <a:path extrusionOk="0" h="2538" w="1444">
                    <a:moveTo>
                      <a:pt x="1" y="0"/>
                    </a:moveTo>
                    <a:lnTo>
                      <a:pt x="1" y="2537"/>
                    </a:lnTo>
                    <a:lnTo>
                      <a:pt x="1444" y="2537"/>
                    </a:lnTo>
                    <a:lnTo>
                      <a:pt x="1444"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
              <p:cNvSpPr/>
              <p:nvPr/>
            </p:nvSpPr>
            <p:spPr>
              <a:xfrm>
                <a:off x="2841746" y="951958"/>
                <a:ext cx="51812" cy="29256"/>
              </a:xfrm>
              <a:custGeom>
                <a:rect b="b" l="l" r="r" t="t"/>
                <a:pathLst>
                  <a:path extrusionOk="0" h="1419" w="2513">
                    <a:moveTo>
                      <a:pt x="0" y="1"/>
                    </a:moveTo>
                    <a:lnTo>
                      <a:pt x="0" y="1418"/>
                    </a:lnTo>
                    <a:lnTo>
                      <a:pt x="2512" y="1418"/>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
              <p:cNvSpPr/>
              <p:nvPr/>
            </p:nvSpPr>
            <p:spPr>
              <a:xfrm>
                <a:off x="2841746" y="1011955"/>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
              <p:cNvSpPr/>
              <p:nvPr/>
            </p:nvSpPr>
            <p:spPr>
              <a:xfrm>
                <a:off x="2841746" y="1072467"/>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
              <p:cNvSpPr/>
              <p:nvPr/>
            </p:nvSpPr>
            <p:spPr>
              <a:xfrm>
                <a:off x="2841746" y="1132979"/>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
              <p:cNvSpPr/>
              <p:nvPr/>
            </p:nvSpPr>
            <p:spPr>
              <a:xfrm>
                <a:off x="2841746" y="1193492"/>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
              <p:cNvSpPr/>
              <p:nvPr/>
            </p:nvSpPr>
            <p:spPr>
              <a:xfrm>
                <a:off x="2841746" y="1254004"/>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
              <p:cNvSpPr/>
              <p:nvPr/>
            </p:nvSpPr>
            <p:spPr>
              <a:xfrm>
                <a:off x="2841746" y="1314516"/>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
              <p:cNvSpPr/>
              <p:nvPr/>
            </p:nvSpPr>
            <p:spPr>
              <a:xfrm>
                <a:off x="2841746" y="1375029"/>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
              <p:cNvSpPr/>
              <p:nvPr/>
            </p:nvSpPr>
            <p:spPr>
              <a:xfrm>
                <a:off x="2294063" y="951958"/>
                <a:ext cx="51812" cy="29256"/>
              </a:xfrm>
              <a:custGeom>
                <a:rect b="b" l="l" r="r" t="t"/>
                <a:pathLst>
                  <a:path extrusionOk="0" h="1419" w="2513">
                    <a:moveTo>
                      <a:pt x="1" y="1"/>
                    </a:moveTo>
                    <a:lnTo>
                      <a:pt x="1" y="1418"/>
                    </a:lnTo>
                    <a:lnTo>
                      <a:pt x="2513" y="1418"/>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
              <p:cNvSpPr/>
              <p:nvPr/>
            </p:nvSpPr>
            <p:spPr>
              <a:xfrm>
                <a:off x="2294063" y="1011955"/>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a:off x="2294063" y="1072467"/>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2294063" y="1132979"/>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
              <p:cNvSpPr/>
              <p:nvPr/>
            </p:nvSpPr>
            <p:spPr>
              <a:xfrm>
                <a:off x="2294063" y="1193492"/>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
              <p:cNvSpPr/>
              <p:nvPr/>
            </p:nvSpPr>
            <p:spPr>
              <a:xfrm>
                <a:off x="2294063" y="1254004"/>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
              <p:cNvSpPr/>
              <p:nvPr/>
            </p:nvSpPr>
            <p:spPr>
              <a:xfrm>
                <a:off x="2294063" y="1314516"/>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
              <p:cNvSpPr/>
              <p:nvPr/>
            </p:nvSpPr>
            <p:spPr>
              <a:xfrm>
                <a:off x="2294063" y="1375029"/>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
              <p:cNvSpPr/>
              <p:nvPr/>
            </p:nvSpPr>
            <p:spPr>
              <a:xfrm>
                <a:off x="2341751" y="925815"/>
                <a:ext cx="504118" cy="504613"/>
              </a:xfrm>
              <a:custGeom>
                <a:rect b="b" l="l" r="r" t="t"/>
                <a:pathLst>
                  <a:path extrusionOk="0" h="24475" w="24451">
                    <a:moveTo>
                      <a:pt x="1" y="0"/>
                    </a:moveTo>
                    <a:lnTo>
                      <a:pt x="1" y="24474"/>
                    </a:lnTo>
                    <a:lnTo>
                      <a:pt x="24450" y="24474"/>
                    </a:lnTo>
                    <a:lnTo>
                      <a:pt x="24450" y="0"/>
                    </a:lnTo>
                    <a:close/>
                  </a:path>
                </a:pathLst>
              </a:custGeom>
              <a:solidFill>
                <a:srgbClr val="8F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
              <p:cNvSpPr/>
              <p:nvPr/>
            </p:nvSpPr>
            <p:spPr>
              <a:xfrm>
                <a:off x="2376636" y="961194"/>
                <a:ext cx="434349" cy="433854"/>
              </a:xfrm>
              <a:custGeom>
                <a:rect b="b" l="l" r="r" t="t"/>
                <a:pathLst>
                  <a:path extrusionOk="0" h="21043" w="21067">
                    <a:moveTo>
                      <a:pt x="3084" y="0"/>
                    </a:moveTo>
                    <a:lnTo>
                      <a:pt x="0" y="3234"/>
                    </a:lnTo>
                    <a:lnTo>
                      <a:pt x="0" y="21042"/>
                    </a:lnTo>
                    <a:lnTo>
                      <a:pt x="21067" y="21042"/>
                    </a:lnTo>
                    <a:lnTo>
                      <a:pt x="2106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
              <p:cNvSpPr/>
              <p:nvPr/>
            </p:nvSpPr>
            <p:spPr>
              <a:xfrm>
                <a:off x="2341751" y="1395028"/>
                <a:ext cx="504118" cy="35400"/>
              </a:xfrm>
              <a:custGeom>
                <a:rect b="b" l="l" r="r" t="t"/>
                <a:pathLst>
                  <a:path extrusionOk="0" h="1717" w="24451">
                    <a:moveTo>
                      <a:pt x="1692" y="0"/>
                    </a:moveTo>
                    <a:lnTo>
                      <a:pt x="1" y="1716"/>
                    </a:lnTo>
                    <a:lnTo>
                      <a:pt x="24450" y="1716"/>
                    </a:lnTo>
                    <a:lnTo>
                      <a:pt x="22759" y="0"/>
                    </a:lnTo>
                    <a:close/>
                  </a:path>
                </a:pathLst>
              </a:custGeom>
              <a:solidFill>
                <a:srgbClr val="A6A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
              <p:cNvSpPr/>
              <p:nvPr/>
            </p:nvSpPr>
            <p:spPr>
              <a:xfrm>
                <a:off x="2341751" y="925815"/>
                <a:ext cx="504118" cy="35400"/>
              </a:xfrm>
              <a:custGeom>
                <a:rect b="b" l="l" r="r" t="t"/>
                <a:pathLst>
                  <a:path extrusionOk="0" h="1717" w="24451">
                    <a:moveTo>
                      <a:pt x="1" y="0"/>
                    </a:moveTo>
                    <a:lnTo>
                      <a:pt x="1692" y="1716"/>
                    </a:lnTo>
                    <a:lnTo>
                      <a:pt x="22759" y="1716"/>
                    </a:lnTo>
                    <a:lnTo>
                      <a:pt x="24450" y="0"/>
                    </a:lnTo>
                    <a:close/>
                  </a:path>
                </a:pathLst>
              </a:custGeom>
              <a:solidFill>
                <a:srgbClr val="A6A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2341751" y="925815"/>
                <a:ext cx="34905" cy="504613"/>
              </a:xfrm>
              <a:custGeom>
                <a:rect b="b" l="l" r="r" t="t"/>
                <a:pathLst>
                  <a:path extrusionOk="0" h="24475" w="1693">
                    <a:moveTo>
                      <a:pt x="1" y="0"/>
                    </a:moveTo>
                    <a:lnTo>
                      <a:pt x="1" y="24474"/>
                    </a:lnTo>
                    <a:lnTo>
                      <a:pt x="1692" y="22758"/>
                    </a:lnTo>
                    <a:lnTo>
                      <a:pt x="1692" y="1716"/>
                    </a:lnTo>
                    <a:lnTo>
                      <a:pt x="1" y="0"/>
                    </a:lnTo>
                    <a:close/>
                  </a:path>
                </a:pathLst>
              </a:custGeom>
              <a:solidFill>
                <a:srgbClr val="9797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2427912" y="1128361"/>
                <a:ext cx="97954" cy="114386"/>
              </a:xfrm>
              <a:custGeom>
                <a:rect b="b" l="l" r="r" t="t"/>
                <a:pathLst>
                  <a:path extrusionOk="0" h="5548" w="4751">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2543287" y="1130918"/>
                <a:ext cx="81563" cy="109252"/>
              </a:xfrm>
              <a:custGeom>
                <a:rect b="b" l="l" r="r" t="t"/>
                <a:pathLst>
                  <a:path extrusionOk="0" h="5299" w="3956">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2643798" y="1130918"/>
                <a:ext cx="92325" cy="111829"/>
              </a:xfrm>
              <a:custGeom>
                <a:rect b="b" l="l" r="r" t="t"/>
                <a:pathLst>
                  <a:path extrusionOk="0" h="5424" w="4478">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2825335" y="1730392"/>
                <a:ext cx="96428" cy="115912"/>
              </a:xfrm>
              <a:custGeom>
                <a:rect b="b" l="l" r="r" t="t"/>
                <a:pathLst>
                  <a:path extrusionOk="0" fill="none" h="5622" w="4677">
                    <a:moveTo>
                      <a:pt x="0" y="1"/>
                    </a:moveTo>
                    <a:lnTo>
                      <a:pt x="4676" y="1866"/>
                    </a:lnTo>
                    <a:lnTo>
                      <a:pt x="4676" y="5622"/>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3675669" y="3764185"/>
                <a:ext cx="506160" cy="494882"/>
              </a:xfrm>
              <a:custGeom>
                <a:rect b="b" l="l" r="r" t="t"/>
                <a:pathLst>
                  <a:path extrusionOk="0" h="24003" w="2455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2947370" y="1410924"/>
                <a:ext cx="392846" cy="384104"/>
              </a:xfrm>
              <a:custGeom>
                <a:rect b="b" l="l" r="r" t="t"/>
                <a:pathLst>
                  <a:path extrusionOk="0" h="18630" w="19054">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828468" y="3647263"/>
                <a:ext cx="694356" cy="693861"/>
              </a:xfrm>
              <a:custGeom>
                <a:rect b="b" l="l" r="r" t="t"/>
                <a:pathLst>
                  <a:path extrusionOk="0" h="33654" w="33678">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1779203" y="1326825"/>
                <a:ext cx="470265" cy="470780"/>
              </a:xfrm>
              <a:custGeom>
                <a:rect b="b" l="l" r="r" t="t"/>
                <a:pathLst>
                  <a:path extrusionOk="0" h="22834" w="22809">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4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1070002" y="3153432"/>
                <a:ext cx="62574" cy="63110"/>
              </a:xfrm>
              <a:custGeom>
                <a:rect b="b" l="l" r="r" t="t"/>
                <a:pathLst>
                  <a:path extrusionOk="0" fill="none" h="3061" w="3035">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914113" y="3487786"/>
                <a:ext cx="21" cy="213350"/>
              </a:xfrm>
              <a:custGeom>
                <a:rect b="b" l="l" r="r" t="t"/>
                <a:pathLst>
                  <a:path extrusionOk="0" fill="none" h="10348" w="1">
                    <a:moveTo>
                      <a:pt x="0" y="10347"/>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1088455" y="3216522"/>
                <a:ext cx="126695" cy="484614"/>
              </a:xfrm>
              <a:custGeom>
                <a:rect b="b" l="l" r="r" t="t"/>
                <a:pathLst>
                  <a:path extrusionOk="0" fill="none" h="23505" w="6145">
                    <a:moveTo>
                      <a:pt x="6144" y="23504"/>
                    </a:moveTo>
                    <a:lnTo>
                      <a:pt x="6144" y="11193"/>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983326" y="3279591"/>
                <a:ext cx="45668" cy="327695"/>
              </a:xfrm>
              <a:custGeom>
                <a:rect b="b" l="l" r="r" t="t"/>
                <a:pathLst>
                  <a:path extrusionOk="0" fill="none" h="15894" w="2215">
                    <a:moveTo>
                      <a:pt x="2215" y="0"/>
                    </a:moveTo>
                    <a:lnTo>
                      <a:pt x="2215" y="9850"/>
                    </a:lnTo>
                    <a:lnTo>
                      <a:pt x="1" y="11292"/>
                    </a:lnTo>
                    <a:lnTo>
                      <a:pt x="1" y="1589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1088455" y="3432923"/>
                <a:ext cx="21" cy="86161"/>
              </a:xfrm>
              <a:custGeom>
                <a:rect b="b" l="l" r="r" t="t"/>
                <a:pathLst>
                  <a:path extrusionOk="0" fill="none" h="4179" w="1">
                    <a:moveTo>
                      <a:pt x="1" y="4179"/>
                    </a:move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1181275" y="3341134"/>
                <a:ext cx="21" cy="31297"/>
              </a:xfrm>
              <a:custGeom>
                <a:rect b="b" l="l" r="r" t="t"/>
                <a:pathLst>
                  <a:path extrusionOk="0" fill="none" h="1518" w="1">
                    <a:moveTo>
                      <a:pt x="1" y="0"/>
                    </a:moveTo>
                    <a:lnTo>
                      <a:pt x="1" y="151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3852588" y="3318043"/>
                <a:ext cx="114881" cy="309757"/>
              </a:xfrm>
              <a:custGeom>
                <a:rect b="b" l="l" r="r" t="t"/>
                <a:pathLst>
                  <a:path extrusionOk="0" fill="none" h="15024" w="5572">
                    <a:moveTo>
                      <a:pt x="1" y="15024"/>
                    </a:moveTo>
                    <a:lnTo>
                      <a:pt x="1" y="8134"/>
                    </a:lnTo>
                    <a:lnTo>
                      <a:pt x="5572" y="4975"/>
                    </a:lnTo>
                    <a:lnTo>
                      <a:pt x="5572"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3936171" y="3255489"/>
                <a:ext cx="63110" cy="62574"/>
              </a:xfrm>
              <a:custGeom>
                <a:rect b="b" l="l" r="r" t="t"/>
                <a:pathLst>
                  <a:path extrusionOk="0" fill="none" h="3035" w="3061">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cap="rnd" cmpd="sng" w="23625">
                <a:solidFill>
                  <a:srgbClr val="B1B2B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3780282" y="3578545"/>
                <a:ext cx="21" cy="132839"/>
              </a:xfrm>
              <a:custGeom>
                <a:rect b="b" l="l" r="r" t="t"/>
                <a:pathLst>
                  <a:path extrusionOk="0" fill="none" h="6443" w="1">
                    <a:moveTo>
                      <a:pt x="1" y="6443"/>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3700286" y="3391379"/>
                <a:ext cx="20535" cy="562054"/>
              </a:xfrm>
              <a:custGeom>
                <a:rect b="b" l="l" r="r" t="t"/>
                <a:pathLst>
                  <a:path extrusionOk="0" fill="none" h="27261" w="996">
                    <a:moveTo>
                      <a:pt x="995" y="27261"/>
                    </a:moveTo>
                    <a:lnTo>
                      <a:pt x="995" y="9079"/>
                    </a:lnTo>
                    <a:lnTo>
                      <a:pt x="1" y="8333"/>
                    </a:ln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3898750" y="3365236"/>
                <a:ext cx="21" cy="94366"/>
              </a:xfrm>
              <a:custGeom>
                <a:rect b="b" l="l" r="r" t="t"/>
                <a:pathLst>
                  <a:path extrusionOk="0" fill="none" h="4577" w="1">
                    <a:moveTo>
                      <a:pt x="0" y="457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3841825" y="3629841"/>
                <a:ext cx="10783" cy="190258"/>
              </a:xfrm>
              <a:custGeom>
                <a:rect b="b" l="l" r="r" t="t"/>
                <a:pathLst>
                  <a:path extrusionOk="0" fill="none" h="9228" w="523">
                    <a:moveTo>
                      <a:pt x="523" y="0"/>
                    </a:moveTo>
                    <a:lnTo>
                      <a:pt x="0" y="373"/>
                    </a:lnTo>
                    <a:lnTo>
                      <a:pt x="0" y="9228"/>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3749005" y="3459582"/>
                <a:ext cx="63090" cy="63090"/>
              </a:xfrm>
              <a:custGeom>
                <a:rect b="b" l="l" r="r" t="t"/>
                <a:pathLst>
                  <a:path extrusionOk="0" fill="none" h="3060" w="306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3599776" y="3358556"/>
                <a:ext cx="21" cy="94387"/>
              </a:xfrm>
              <a:custGeom>
                <a:rect b="b" l="l" r="r" t="t"/>
                <a:pathLst>
                  <a:path extrusionOk="0" fill="none" h="4578" w="1">
                    <a:moveTo>
                      <a:pt x="1" y="4577"/>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3660288" y="3659056"/>
                <a:ext cx="21" cy="52327"/>
              </a:xfrm>
              <a:custGeom>
                <a:rect b="b" l="l" r="r" t="t"/>
                <a:pathLst>
                  <a:path extrusionOk="0" fill="none" h="2538" w="1">
                    <a:moveTo>
                      <a:pt x="0" y="253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3602333" y="3524197"/>
                <a:ext cx="57976" cy="91810"/>
              </a:xfrm>
              <a:custGeom>
                <a:rect b="b" l="l" r="r" t="t"/>
                <a:pathLst>
                  <a:path extrusionOk="0" fill="none" h="4453" w="2812">
                    <a:moveTo>
                      <a:pt x="2811" y="4453"/>
                    </a:moveTo>
                    <a:lnTo>
                      <a:pt x="1" y="3458"/>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457209" y="2634985"/>
                <a:ext cx="509232" cy="862574"/>
              </a:xfrm>
              <a:custGeom>
                <a:rect b="b" l="l" r="r" t="t"/>
                <a:pathLst>
                  <a:path extrusionOk="0" h="41837" w="24699">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480795" y="2698569"/>
                <a:ext cx="12824" cy="688728"/>
              </a:xfrm>
              <a:custGeom>
                <a:rect b="b" l="l" r="r" t="t"/>
                <a:pathLst>
                  <a:path extrusionOk="0" h="33405" w="622">
                    <a:moveTo>
                      <a:pt x="0" y="1"/>
                    </a:moveTo>
                    <a:lnTo>
                      <a:pt x="0" y="33405"/>
                    </a:lnTo>
                    <a:lnTo>
                      <a:pt x="622" y="33405"/>
                    </a:lnTo>
                    <a:lnTo>
                      <a:pt x="622" y="1"/>
                    </a:lnTo>
                    <a:close/>
                  </a:path>
                </a:pathLst>
              </a:cu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663858" y="2667292"/>
                <a:ext cx="95913" cy="9773"/>
              </a:xfrm>
              <a:custGeom>
                <a:rect b="b" l="l" r="r" t="t"/>
                <a:pathLst>
                  <a:path extrusionOk="0" h="474" w="4652">
                    <a:moveTo>
                      <a:pt x="1" y="1"/>
                    </a:moveTo>
                    <a:lnTo>
                      <a:pt x="1" y="473"/>
                    </a:lnTo>
                    <a:lnTo>
                      <a:pt x="4652" y="473"/>
                    </a:lnTo>
                    <a:lnTo>
                      <a:pt x="46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710515" y="3014470"/>
                <a:ext cx="21" cy="21"/>
              </a:xfrm>
              <a:custGeom>
                <a:rect b="b" l="l" r="r" t="t"/>
                <a:pathLst>
                  <a:path extrusionOk="0" h="1" w="1">
                    <a:moveTo>
                      <a:pt x="1" y="0"/>
                    </a:moveTo>
                    <a:lnTo>
                      <a:pt x="1" y="0"/>
                    </a:lnTo>
                    <a:close/>
                  </a:path>
                </a:pathLst>
              </a:custGeom>
              <a:solidFill>
                <a:srgbClr val="DBF1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710515" y="3014470"/>
                <a:ext cx="21" cy="21"/>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664889" y="3122671"/>
                <a:ext cx="93851" cy="138983"/>
              </a:xfrm>
              <a:custGeom>
                <a:rect b="b" l="l" r="r" t="t"/>
                <a:pathLst>
                  <a:path extrusionOk="0" h="6741" w="4552">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3956576" y="1796038"/>
                <a:ext cx="478986" cy="312829"/>
              </a:xfrm>
              <a:custGeom>
                <a:rect b="b" l="l" r="r" t="t"/>
                <a:pathLst>
                  <a:path extrusionOk="0" h="15173" w="23232">
                    <a:moveTo>
                      <a:pt x="1" y="0"/>
                    </a:moveTo>
                    <a:lnTo>
                      <a:pt x="1" y="15173"/>
                    </a:lnTo>
                    <a:lnTo>
                      <a:pt x="23231" y="15173"/>
                    </a:lnTo>
                    <a:lnTo>
                      <a:pt x="23231"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3956576" y="1796038"/>
                <a:ext cx="478986" cy="144116"/>
              </a:xfrm>
              <a:custGeom>
                <a:rect b="b" l="l" r="r" t="t"/>
                <a:pathLst>
                  <a:path extrusionOk="0" h="6990" w="23232">
                    <a:moveTo>
                      <a:pt x="1" y="0"/>
                    </a:moveTo>
                    <a:lnTo>
                      <a:pt x="11616" y="6990"/>
                    </a:lnTo>
                    <a:lnTo>
                      <a:pt x="2323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4100781" y="3340103"/>
                <a:ext cx="241039" cy="227700"/>
              </a:xfrm>
              <a:custGeom>
                <a:rect b="b" l="l" r="r" t="t"/>
                <a:pathLst>
                  <a:path extrusionOk="0" h="11044" w="11691">
                    <a:moveTo>
                      <a:pt x="1" y="0"/>
                    </a:moveTo>
                    <a:lnTo>
                      <a:pt x="1" y="11044"/>
                    </a:lnTo>
                    <a:lnTo>
                      <a:pt x="11691" y="11044"/>
                    </a:lnTo>
                    <a:lnTo>
                      <a:pt x="1169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4001302" y="3559061"/>
                <a:ext cx="439998" cy="21050"/>
              </a:xfrm>
              <a:custGeom>
                <a:rect b="b" l="l" r="r" t="t"/>
                <a:pathLst>
                  <a:path extrusionOk="0" h="1021" w="21341">
                    <a:moveTo>
                      <a:pt x="1" y="1"/>
                    </a:moveTo>
                    <a:lnTo>
                      <a:pt x="1" y="1021"/>
                    </a:lnTo>
                    <a:lnTo>
                      <a:pt x="21341" y="1021"/>
                    </a:lnTo>
                    <a:lnTo>
                      <a:pt x="2134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3599776" y="2531918"/>
                <a:ext cx="1243050" cy="830246"/>
              </a:xfrm>
              <a:custGeom>
                <a:rect b="b" l="l" r="r" t="t"/>
                <a:pathLst>
                  <a:path extrusionOk="0" h="40269" w="60291">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3642331" y="2586781"/>
                <a:ext cx="1157941" cy="664626"/>
              </a:xfrm>
              <a:custGeom>
                <a:rect b="b" l="l" r="r" t="t"/>
                <a:pathLst>
                  <a:path extrusionOk="0" h="32236" w="56163">
                    <a:moveTo>
                      <a:pt x="1" y="1"/>
                    </a:moveTo>
                    <a:lnTo>
                      <a:pt x="1" y="32235"/>
                    </a:lnTo>
                    <a:lnTo>
                      <a:pt x="56163" y="32235"/>
                    </a:lnTo>
                    <a:lnTo>
                      <a:pt x="5616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3642331" y="2649871"/>
                <a:ext cx="1157941" cy="62574"/>
              </a:xfrm>
              <a:custGeom>
                <a:rect b="b" l="l" r="r" t="t"/>
                <a:pathLst>
                  <a:path extrusionOk="0" h="3035" w="56163">
                    <a:moveTo>
                      <a:pt x="1" y="0"/>
                    </a:moveTo>
                    <a:lnTo>
                      <a:pt x="1" y="3034"/>
                    </a:lnTo>
                    <a:lnTo>
                      <a:pt x="56163" y="3034"/>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3642331" y="3130877"/>
                <a:ext cx="1157941" cy="16948"/>
              </a:xfrm>
              <a:custGeom>
                <a:rect b="b" l="l" r="r" t="t"/>
                <a:pathLst>
                  <a:path extrusionOk="0" h="822" w="56163">
                    <a:moveTo>
                      <a:pt x="1" y="0"/>
                    </a:moveTo>
                    <a:lnTo>
                      <a:pt x="1" y="821"/>
                    </a:lnTo>
                    <a:lnTo>
                      <a:pt x="56163" y="821"/>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3642331" y="3186771"/>
                <a:ext cx="1157941" cy="16432"/>
              </a:xfrm>
              <a:custGeom>
                <a:rect b="b" l="l" r="r" t="t"/>
                <a:pathLst>
                  <a:path extrusionOk="0" h="797" w="56163">
                    <a:moveTo>
                      <a:pt x="1" y="0"/>
                    </a:moveTo>
                    <a:lnTo>
                      <a:pt x="1" y="796"/>
                    </a:lnTo>
                    <a:lnTo>
                      <a:pt x="56163" y="796"/>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3711564" y="2784214"/>
                <a:ext cx="389238" cy="293346"/>
              </a:xfrm>
              <a:custGeom>
                <a:rect b="b" l="l" r="r" t="t"/>
                <a:pathLst>
                  <a:path extrusionOk="0" h="14228" w="18879">
                    <a:moveTo>
                      <a:pt x="1" y="1"/>
                    </a:moveTo>
                    <a:lnTo>
                      <a:pt x="1" y="14228"/>
                    </a:lnTo>
                    <a:lnTo>
                      <a:pt x="18879" y="14228"/>
                    </a:lnTo>
                    <a:lnTo>
                      <a:pt x="18879"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4189498" y="2784214"/>
                <a:ext cx="540014" cy="11298"/>
              </a:xfrm>
              <a:custGeom>
                <a:rect b="b" l="l" r="r" t="t"/>
                <a:pathLst>
                  <a:path extrusionOk="0" h="548"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4189498" y="2823181"/>
                <a:ext cx="540014" cy="11319"/>
              </a:xfrm>
              <a:custGeom>
                <a:rect b="b" l="l" r="r" t="t"/>
                <a:pathLst>
                  <a:path extrusionOk="0" h="549"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p:nvPr/>
            </p:nvSpPr>
            <p:spPr>
              <a:xfrm>
                <a:off x="4189498" y="2862169"/>
                <a:ext cx="361548" cy="11298"/>
              </a:xfrm>
              <a:custGeom>
                <a:rect b="b" l="l" r="r" t="t"/>
                <a:pathLst>
                  <a:path extrusionOk="0" h="548" w="17536">
                    <a:moveTo>
                      <a:pt x="1" y="0"/>
                    </a:moveTo>
                    <a:lnTo>
                      <a:pt x="1" y="547"/>
                    </a:lnTo>
                    <a:lnTo>
                      <a:pt x="17536" y="547"/>
                    </a:lnTo>
                    <a:lnTo>
                      <a:pt x="17536"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
              <p:cNvSpPr/>
              <p:nvPr/>
            </p:nvSpPr>
            <p:spPr>
              <a:xfrm>
                <a:off x="4189498" y="2901136"/>
                <a:ext cx="361548" cy="11298"/>
              </a:xfrm>
              <a:custGeom>
                <a:rect b="b" l="l" r="r" t="t"/>
                <a:pathLst>
                  <a:path extrusionOk="0" h="548"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p:nvPr/>
            </p:nvSpPr>
            <p:spPr>
              <a:xfrm>
                <a:off x="4189498" y="2940103"/>
                <a:ext cx="361548" cy="11319"/>
              </a:xfrm>
              <a:custGeom>
                <a:rect b="b" l="l" r="r" t="t"/>
                <a:pathLst>
                  <a:path extrusionOk="0" h="549"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
              <p:cNvSpPr/>
              <p:nvPr/>
            </p:nvSpPr>
            <p:spPr>
              <a:xfrm>
                <a:off x="4616672" y="2862169"/>
                <a:ext cx="112840" cy="11298"/>
              </a:xfrm>
              <a:custGeom>
                <a:rect b="b" l="l" r="r" t="t"/>
                <a:pathLst>
                  <a:path extrusionOk="0" h="548" w="5473">
                    <a:moveTo>
                      <a:pt x="0" y="0"/>
                    </a:moveTo>
                    <a:lnTo>
                      <a:pt x="0" y="547"/>
                    </a:lnTo>
                    <a:lnTo>
                      <a:pt x="5472" y="547"/>
                    </a:lnTo>
                    <a:lnTo>
                      <a:pt x="5472"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
              <p:cNvSpPr/>
              <p:nvPr/>
            </p:nvSpPr>
            <p:spPr>
              <a:xfrm>
                <a:off x="4616672" y="2901136"/>
                <a:ext cx="112840" cy="11298"/>
              </a:xfrm>
              <a:custGeom>
                <a:rect b="b" l="l" r="r" t="t"/>
                <a:pathLst>
                  <a:path extrusionOk="0" h="548"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
              <p:cNvSpPr/>
              <p:nvPr/>
            </p:nvSpPr>
            <p:spPr>
              <a:xfrm>
                <a:off x="4616672" y="2940103"/>
                <a:ext cx="112840" cy="11319"/>
              </a:xfrm>
              <a:custGeom>
                <a:rect b="b" l="l" r="r" t="t"/>
                <a:pathLst>
                  <a:path extrusionOk="0" h="549"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
              <p:cNvSpPr/>
              <p:nvPr/>
            </p:nvSpPr>
            <p:spPr>
              <a:xfrm>
                <a:off x="4189498" y="2979091"/>
                <a:ext cx="540014" cy="11298"/>
              </a:xfrm>
              <a:custGeom>
                <a:rect b="b" l="l" r="r" t="t"/>
                <a:pathLst>
                  <a:path extrusionOk="0" h="548" w="26192">
                    <a:moveTo>
                      <a:pt x="1" y="0"/>
                    </a:moveTo>
                    <a:lnTo>
                      <a:pt x="1" y="547"/>
                    </a:lnTo>
                    <a:lnTo>
                      <a:pt x="26191" y="547"/>
                    </a:lnTo>
                    <a:lnTo>
                      <a:pt x="26191"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
              <p:cNvSpPr/>
              <p:nvPr/>
            </p:nvSpPr>
            <p:spPr>
              <a:xfrm>
                <a:off x="4189498" y="3018058"/>
                <a:ext cx="427195" cy="10783"/>
              </a:xfrm>
              <a:custGeom>
                <a:rect b="b" l="l" r="r" t="t"/>
                <a:pathLst>
                  <a:path extrusionOk="0" h="523" w="20720">
                    <a:moveTo>
                      <a:pt x="1" y="0"/>
                    </a:moveTo>
                    <a:lnTo>
                      <a:pt x="1" y="523"/>
                    </a:lnTo>
                    <a:lnTo>
                      <a:pt x="20719" y="523"/>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
              <p:cNvSpPr/>
              <p:nvPr/>
            </p:nvSpPr>
            <p:spPr>
              <a:xfrm>
                <a:off x="4189498" y="3066262"/>
                <a:ext cx="427195" cy="11298"/>
              </a:xfrm>
              <a:custGeom>
                <a:rect b="b" l="l" r="r" t="t"/>
                <a:pathLst>
                  <a:path extrusionOk="0" h="548" w="20720">
                    <a:moveTo>
                      <a:pt x="1" y="0"/>
                    </a:moveTo>
                    <a:lnTo>
                      <a:pt x="1" y="548"/>
                    </a:lnTo>
                    <a:lnTo>
                      <a:pt x="20719" y="548"/>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
              <p:cNvSpPr/>
              <p:nvPr/>
            </p:nvSpPr>
            <p:spPr>
              <a:xfrm>
                <a:off x="1268961" y="2030913"/>
                <a:ext cx="410268" cy="256935"/>
              </a:xfrm>
              <a:custGeom>
                <a:rect b="b" l="l" r="r" t="t"/>
                <a:pathLst>
                  <a:path extrusionOk="0" h="12462" w="19899">
                    <a:moveTo>
                      <a:pt x="1" y="0"/>
                    </a:moveTo>
                    <a:lnTo>
                      <a:pt x="1" y="12461"/>
                    </a:lnTo>
                    <a:lnTo>
                      <a:pt x="19899" y="12461"/>
                    </a:lnTo>
                    <a:lnTo>
                      <a:pt x="1989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a:off x="1299743" y="2243211"/>
                <a:ext cx="121045" cy="153848"/>
              </a:xfrm>
              <a:custGeom>
                <a:rect b="b" l="l" r="r" t="t"/>
                <a:pathLst>
                  <a:path extrusionOk="0" h="7462" w="5871">
                    <a:moveTo>
                      <a:pt x="5870" y="0"/>
                    </a:moveTo>
                    <a:lnTo>
                      <a:pt x="0" y="722"/>
                    </a:lnTo>
                    <a:lnTo>
                      <a:pt x="0" y="7462"/>
                    </a:lnTo>
                    <a:lnTo>
                      <a:pt x="587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
              <p:cNvSpPr/>
              <p:nvPr/>
            </p:nvSpPr>
            <p:spPr>
              <a:xfrm>
                <a:off x="1400253" y="2070395"/>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
              <p:cNvSpPr/>
              <p:nvPr/>
            </p:nvSpPr>
            <p:spPr>
              <a:xfrm>
                <a:off x="1517670" y="2121155"/>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1517670" y="2172431"/>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1400253" y="2223212"/>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997696" y="1942196"/>
                <a:ext cx="478470" cy="299490"/>
              </a:xfrm>
              <a:custGeom>
                <a:rect b="b" l="l" r="r" t="t"/>
                <a:pathLst>
                  <a:path extrusionOk="0" h="14526" w="23207">
                    <a:moveTo>
                      <a:pt x="0" y="0"/>
                    </a:moveTo>
                    <a:lnTo>
                      <a:pt x="0" y="14526"/>
                    </a:lnTo>
                    <a:lnTo>
                      <a:pt x="23206" y="14526"/>
                    </a:lnTo>
                    <a:lnTo>
                      <a:pt x="2320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1033591" y="2189358"/>
                <a:ext cx="141560" cy="179496"/>
              </a:xfrm>
              <a:custGeom>
                <a:rect b="b" l="l" r="r" t="t"/>
                <a:pathLst>
                  <a:path extrusionOk="0" h="8706" w="6866">
                    <a:moveTo>
                      <a:pt x="6865" y="1"/>
                    </a:moveTo>
                    <a:lnTo>
                      <a:pt x="0" y="821"/>
                    </a:lnTo>
                    <a:lnTo>
                      <a:pt x="0" y="8706"/>
                    </a:lnTo>
                    <a:lnTo>
                      <a:pt x="686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1058724" y="1987822"/>
                <a:ext cx="356415" cy="18494"/>
              </a:xfrm>
              <a:custGeom>
                <a:rect b="b" l="l" r="r" t="t"/>
                <a:pathLst>
                  <a:path extrusionOk="0" h="897" w="17287">
                    <a:moveTo>
                      <a:pt x="0" y="1"/>
                    </a:moveTo>
                    <a:lnTo>
                      <a:pt x="0" y="896"/>
                    </a:lnTo>
                    <a:lnTo>
                      <a:pt x="17286" y="896"/>
                    </a:lnTo>
                    <a:lnTo>
                      <a:pt x="17286"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1243333" y="2047304"/>
                <a:ext cx="171806" cy="18494"/>
              </a:xfrm>
              <a:custGeom>
                <a:rect b="b" l="l" r="r" t="t"/>
                <a:pathLst>
                  <a:path extrusionOk="0" h="897" w="8333">
                    <a:moveTo>
                      <a:pt x="0" y="1"/>
                    </a:moveTo>
                    <a:lnTo>
                      <a:pt x="0" y="896"/>
                    </a:lnTo>
                    <a:lnTo>
                      <a:pt x="8332" y="896"/>
                    </a:lnTo>
                    <a:lnTo>
                      <a:pt x="833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1243333" y="2106290"/>
                <a:ext cx="171806" cy="18989"/>
              </a:xfrm>
              <a:custGeom>
                <a:rect b="b" l="l" r="r" t="t"/>
                <a:pathLst>
                  <a:path extrusionOk="0" h="921" w="8333">
                    <a:moveTo>
                      <a:pt x="0" y="0"/>
                    </a:moveTo>
                    <a:lnTo>
                      <a:pt x="0" y="921"/>
                    </a:lnTo>
                    <a:lnTo>
                      <a:pt x="8332" y="921"/>
                    </a:lnTo>
                    <a:lnTo>
                      <a:pt x="83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1058724" y="2047304"/>
                <a:ext cx="134880" cy="18494"/>
              </a:xfrm>
              <a:custGeom>
                <a:rect b="b" l="l" r="r" t="t"/>
                <a:pathLst>
                  <a:path extrusionOk="0" h="897" w="6542">
                    <a:moveTo>
                      <a:pt x="0" y="1"/>
                    </a:moveTo>
                    <a:lnTo>
                      <a:pt x="0" y="896"/>
                    </a:lnTo>
                    <a:lnTo>
                      <a:pt x="6542" y="896"/>
                    </a:lnTo>
                    <a:lnTo>
                      <a:pt x="654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1058724" y="2106290"/>
                <a:ext cx="134880" cy="18989"/>
              </a:xfrm>
              <a:custGeom>
                <a:rect b="b" l="l" r="r" t="t"/>
                <a:pathLst>
                  <a:path extrusionOk="0" h="921" w="6542">
                    <a:moveTo>
                      <a:pt x="0" y="0"/>
                    </a:moveTo>
                    <a:lnTo>
                      <a:pt x="0" y="921"/>
                    </a:lnTo>
                    <a:lnTo>
                      <a:pt x="6542" y="921"/>
                    </a:lnTo>
                    <a:lnTo>
                      <a:pt x="654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1058724" y="2165772"/>
                <a:ext cx="356415" cy="18473"/>
              </a:xfrm>
              <a:custGeom>
                <a:rect b="b" l="l" r="r" t="t"/>
                <a:pathLst>
                  <a:path extrusionOk="0" h="896" w="17287">
                    <a:moveTo>
                      <a:pt x="0" y="0"/>
                    </a:moveTo>
                    <a:lnTo>
                      <a:pt x="0" y="896"/>
                    </a:lnTo>
                    <a:lnTo>
                      <a:pt x="17286" y="896"/>
                    </a:lnTo>
                    <a:lnTo>
                      <a:pt x="1728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1506392" y="2733969"/>
                <a:ext cx="62595" cy="62574"/>
              </a:xfrm>
              <a:custGeom>
                <a:rect b="b" l="l" r="r" t="t"/>
                <a:pathLst>
                  <a:path extrusionOk="0" fill="none" h="3035" w="3036">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1411015" y="2328341"/>
                <a:ext cx="126674" cy="405649"/>
              </a:xfrm>
              <a:custGeom>
                <a:rect b="b" l="l" r="r" t="t"/>
                <a:pathLst>
                  <a:path extrusionOk="0" fill="none" h="19675" w="6144">
                    <a:moveTo>
                      <a:pt x="0" y="0"/>
                    </a:moveTo>
                    <a:lnTo>
                      <a:pt x="0" y="8482"/>
                    </a:lnTo>
                    <a:lnTo>
                      <a:pt x="6144" y="11615"/>
                    </a:lnTo>
                    <a:lnTo>
                      <a:pt x="6144" y="19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1466909" y="2287827"/>
                <a:ext cx="46183" cy="387691"/>
              </a:xfrm>
              <a:custGeom>
                <a:rect b="b" l="l" r="r" t="t"/>
                <a:pathLst>
                  <a:path extrusionOk="0" fill="none" h="18804" w="2240">
                    <a:moveTo>
                      <a:pt x="1" y="18804"/>
                    </a:moveTo>
                    <a:lnTo>
                      <a:pt x="1" y="8929"/>
                    </a:lnTo>
                    <a:lnTo>
                      <a:pt x="2239" y="7512"/>
                    </a:lnTo>
                    <a:lnTo>
                      <a:pt x="2239"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1466909" y="2749350"/>
                <a:ext cx="21" cy="157456"/>
              </a:xfrm>
              <a:custGeom>
                <a:rect b="b" l="l" r="r" t="t"/>
                <a:pathLst>
                  <a:path extrusionOk="0" fill="none" h="7637" w="1">
                    <a:moveTo>
                      <a:pt x="1" y="0"/>
                    </a:moveTo>
                    <a:lnTo>
                      <a:pt x="1" y="7636"/>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1466909" y="2983689"/>
                <a:ext cx="21" cy="54904"/>
              </a:xfrm>
              <a:custGeom>
                <a:rect b="b" l="l" r="r" t="t"/>
                <a:pathLst>
                  <a:path extrusionOk="0" fill="none" h="2663" w="1">
                    <a:moveTo>
                      <a:pt x="1" y="1"/>
                    </a:moveTo>
                    <a:lnTo>
                      <a:pt x="1" y="2662"/>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1" name="Google Shape;221;p1"/>
            <p:cNvSpPr/>
            <p:nvPr/>
          </p:nvSpPr>
          <p:spPr>
            <a:xfrm>
              <a:off x="2897110" y="1017082"/>
              <a:ext cx="90343" cy="90343"/>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1125181" y="1473122"/>
              <a:ext cx="90300" cy="903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790781" y="3096605"/>
              <a:ext cx="90300" cy="903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4107158" y="1563464"/>
              <a:ext cx="90343" cy="90343"/>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4739527" y="2628883"/>
              <a:ext cx="90343" cy="90343"/>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3998124" y="4018260"/>
              <a:ext cx="90343" cy="90343"/>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 name="Google Shape;227;p1"/>
          <p:cNvSpPr txBox="1"/>
          <p:nvPr/>
        </p:nvSpPr>
        <p:spPr>
          <a:xfrm>
            <a:off x="0" y="4864650"/>
            <a:ext cx="344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SC1015 - Data Science &amp; Artificial Intelligence</a:t>
            </a:r>
            <a:endParaRPr sz="10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1259913199a_0_163"/>
          <p:cNvSpPr txBox="1"/>
          <p:nvPr>
            <p:ph type="title"/>
          </p:nvPr>
        </p:nvSpPr>
        <p:spPr>
          <a:xfrm>
            <a:off x="395700" y="3499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 Cleaning (Salary)</a:t>
            </a:r>
            <a:endParaRPr/>
          </a:p>
        </p:txBody>
      </p:sp>
      <p:sp>
        <p:nvSpPr>
          <p:cNvPr id="648" name="Google Shape;648;g1259913199a_0_163"/>
          <p:cNvSpPr txBox="1"/>
          <p:nvPr/>
        </p:nvSpPr>
        <p:spPr>
          <a:xfrm>
            <a:off x="630000" y="4142600"/>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Empty Salary change to “0” to “0”</a:t>
            </a:r>
            <a:endParaRPr sz="2100">
              <a:latin typeface="Roboto"/>
              <a:ea typeface="Roboto"/>
              <a:cs typeface="Roboto"/>
              <a:sym typeface="Roboto"/>
            </a:endParaRPr>
          </a:p>
        </p:txBody>
      </p:sp>
      <p:pic>
        <p:nvPicPr>
          <p:cNvPr id="649" name="Google Shape;649;g1259913199a_0_163"/>
          <p:cNvPicPr preferRelativeResize="0"/>
          <p:nvPr/>
        </p:nvPicPr>
        <p:blipFill>
          <a:blip r:embed="rId3">
            <a:alphaModFix/>
          </a:blip>
          <a:stretch>
            <a:fillRect/>
          </a:stretch>
        </p:blipFill>
        <p:spPr>
          <a:xfrm>
            <a:off x="2361338" y="968825"/>
            <a:ext cx="4532617" cy="311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1259913199a_0_171"/>
          <p:cNvSpPr txBox="1"/>
          <p:nvPr>
            <p:ph type="title"/>
          </p:nvPr>
        </p:nvSpPr>
        <p:spPr>
          <a:xfrm>
            <a:off x="395700" y="3499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 Cleaning (Salary)</a:t>
            </a:r>
            <a:endParaRPr/>
          </a:p>
        </p:txBody>
      </p:sp>
      <p:sp>
        <p:nvSpPr>
          <p:cNvPr id="655" name="Google Shape;655;g1259913199a_0_171"/>
          <p:cNvSpPr txBox="1"/>
          <p:nvPr/>
        </p:nvSpPr>
        <p:spPr>
          <a:xfrm>
            <a:off x="630000" y="4142600"/>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Single value salary</a:t>
            </a:r>
            <a:endParaRPr sz="2100">
              <a:latin typeface="Roboto"/>
              <a:ea typeface="Roboto"/>
              <a:cs typeface="Roboto"/>
              <a:sym typeface="Roboto"/>
            </a:endParaRPr>
          </a:p>
        </p:txBody>
      </p:sp>
      <p:pic>
        <p:nvPicPr>
          <p:cNvPr id="656" name="Google Shape;656;g1259913199a_0_171"/>
          <p:cNvPicPr preferRelativeResize="0"/>
          <p:nvPr/>
        </p:nvPicPr>
        <p:blipFill>
          <a:blip r:embed="rId3">
            <a:alphaModFix/>
          </a:blip>
          <a:stretch>
            <a:fillRect/>
          </a:stretch>
        </p:blipFill>
        <p:spPr>
          <a:xfrm>
            <a:off x="2462600" y="2003125"/>
            <a:ext cx="4330100" cy="1269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1259913199a_0_178"/>
          <p:cNvSpPr txBox="1"/>
          <p:nvPr>
            <p:ph type="title"/>
          </p:nvPr>
        </p:nvSpPr>
        <p:spPr>
          <a:xfrm>
            <a:off x="395700" y="3499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 Cleaning (Salary)</a:t>
            </a:r>
            <a:endParaRPr/>
          </a:p>
        </p:txBody>
      </p:sp>
      <p:sp>
        <p:nvSpPr>
          <p:cNvPr id="662" name="Google Shape;662;g1259913199a_0_178"/>
          <p:cNvSpPr txBox="1"/>
          <p:nvPr/>
        </p:nvSpPr>
        <p:spPr>
          <a:xfrm>
            <a:off x="630000" y="4142600"/>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Invalid Salary Entries</a:t>
            </a:r>
            <a:endParaRPr sz="2100">
              <a:latin typeface="Roboto"/>
              <a:ea typeface="Roboto"/>
              <a:cs typeface="Roboto"/>
              <a:sym typeface="Roboto"/>
            </a:endParaRPr>
          </a:p>
        </p:txBody>
      </p:sp>
      <p:pic>
        <p:nvPicPr>
          <p:cNvPr id="663" name="Google Shape;663;g1259913199a_0_178"/>
          <p:cNvPicPr preferRelativeResize="0"/>
          <p:nvPr/>
        </p:nvPicPr>
        <p:blipFill>
          <a:blip r:embed="rId3">
            <a:alphaModFix/>
          </a:blip>
          <a:stretch>
            <a:fillRect/>
          </a:stretch>
        </p:blipFill>
        <p:spPr>
          <a:xfrm>
            <a:off x="683525" y="873775"/>
            <a:ext cx="2933423" cy="3116426"/>
          </a:xfrm>
          <a:prstGeom prst="rect">
            <a:avLst/>
          </a:prstGeom>
          <a:noFill/>
          <a:ln>
            <a:noFill/>
          </a:ln>
        </p:spPr>
      </p:pic>
      <p:pic>
        <p:nvPicPr>
          <p:cNvPr id="664" name="Google Shape;664;g1259913199a_0_178"/>
          <p:cNvPicPr preferRelativeResize="0"/>
          <p:nvPr/>
        </p:nvPicPr>
        <p:blipFill>
          <a:blip r:embed="rId4">
            <a:alphaModFix/>
          </a:blip>
          <a:stretch>
            <a:fillRect/>
          </a:stretch>
        </p:blipFill>
        <p:spPr>
          <a:xfrm>
            <a:off x="3752573" y="1063875"/>
            <a:ext cx="5222252" cy="24693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1259913199a_0_186"/>
          <p:cNvSpPr txBox="1"/>
          <p:nvPr>
            <p:ph type="title"/>
          </p:nvPr>
        </p:nvSpPr>
        <p:spPr>
          <a:xfrm>
            <a:off x="395700" y="3499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 Cleaning (Salary)</a:t>
            </a:r>
            <a:endParaRPr/>
          </a:p>
        </p:txBody>
      </p:sp>
      <p:sp>
        <p:nvSpPr>
          <p:cNvPr id="670" name="Google Shape;670;g1259913199a_0_186"/>
          <p:cNvSpPr txBox="1"/>
          <p:nvPr/>
        </p:nvSpPr>
        <p:spPr>
          <a:xfrm>
            <a:off x="630000" y="4142600"/>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Salary Cleaned up!</a:t>
            </a:r>
            <a:endParaRPr sz="2100">
              <a:latin typeface="Roboto"/>
              <a:ea typeface="Roboto"/>
              <a:cs typeface="Roboto"/>
              <a:sym typeface="Roboto"/>
            </a:endParaRPr>
          </a:p>
        </p:txBody>
      </p:sp>
      <p:pic>
        <p:nvPicPr>
          <p:cNvPr id="671" name="Google Shape;671;g1259913199a_0_186"/>
          <p:cNvPicPr preferRelativeResize="0"/>
          <p:nvPr/>
        </p:nvPicPr>
        <p:blipFill>
          <a:blip r:embed="rId3">
            <a:alphaModFix/>
          </a:blip>
          <a:stretch>
            <a:fillRect/>
          </a:stretch>
        </p:blipFill>
        <p:spPr>
          <a:xfrm>
            <a:off x="778550" y="873775"/>
            <a:ext cx="7201122" cy="311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g1259913199a_0_194"/>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Exploratory Data Analysis (EDA)</a:t>
            </a:r>
            <a:endParaRPr/>
          </a:p>
        </p:txBody>
      </p:sp>
      <p:grpSp>
        <p:nvGrpSpPr>
          <p:cNvPr id="677" name="Google Shape;677;g1259913199a_0_194"/>
          <p:cNvGrpSpPr/>
          <p:nvPr/>
        </p:nvGrpSpPr>
        <p:grpSpPr>
          <a:xfrm flipH="1">
            <a:off x="859744" y="1689373"/>
            <a:ext cx="2873627" cy="2750745"/>
            <a:chOff x="457200" y="1485900"/>
            <a:chExt cx="3205384" cy="3246100"/>
          </a:xfrm>
        </p:grpSpPr>
        <p:sp>
          <p:nvSpPr>
            <p:cNvPr id="678" name="Google Shape;678;g1259913199a_0_194"/>
            <p:cNvSpPr/>
            <p:nvPr/>
          </p:nvSpPr>
          <p:spPr>
            <a:xfrm>
              <a:off x="457200" y="4516621"/>
              <a:ext cx="1920994" cy="173515"/>
            </a:xfrm>
            <a:custGeom>
              <a:rect b="b" l="l" r="r" t="t"/>
              <a:pathLst>
                <a:path extrusionOk="0" h="4292" w="47517">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1259913199a_0_194"/>
            <p:cNvSpPr/>
            <p:nvPr/>
          </p:nvSpPr>
          <p:spPr>
            <a:xfrm>
              <a:off x="2360341" y="2998390"/>
              <a:ext cx="417454" cy="50373"/>
            </a:xfrm>
            <a:custGeom>
              <a:rect b="b" l="l" r="r" t="t"/>
              <a:pathLst>
                <a:path extrusionOk="0" h="1246" w="10326">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g1259913199a_0_194"/>
            <p:cNvSpPr/>
            <p:nvPr/>
          </p:nvSpPr>
          <p:spPr>
            <a:xfrm>
              <a:off x="2623642" y="2998390"/>
              <a:ext cx="154150" cy="50373"/>
            </a:xfrm>
            <a:custGeom>
              <a:rect b="b" l="l" r="r" t="t"/>
              <a:pathLst>
                <a:path extrusionOk="0" h="1246" w="3813">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1259913199a_0_194"/>
            <p:cNvSpPr/>
            <p:nvPr/>
          </p:nvSpPr>
          <p:spPr>
            <a:xfrm>
              <a:off x="2665443" y="2196079"/>
              <a:ext cx="84453" cy="111176"/>
            </a:xfrm>
            <a:custGeom>
              <a:rect b="b" l="l" r="r" t="t"/>
              <a:pathLst>
                <a:path extrusionOk="0" h="2750" w="2089">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1259913199a_0_194"/>
            <p:cNvSpPr/>
            <p:nvPr/>
          </p:nvSpPr>
          <p:spPr>
            <a:xfrm>
              <a:off x="3148708" y="1685326"/>
              <a:ext cx="513874" cy="513874"/>
            </a:xfrm>
            <a:custGeom>
              <a:rect b="b" l="l" r="r" t="t"/>
              <a:pathLst>
                <a:path extrusionOk="0" h="12711" w="12711">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1259913199a_0_194"/>
            <p:cNvSpPr/>
            <p:nvPr/>
          </p:nvSpPr>
          <p:spPr>
            <a:xfrm>
              <a:off x="1460840" y="4303652"/>
              <a:ext cx="374844" cy="292776"/>
            </a:xfrm>
            <a:custGeom>
              <a:rect b="b" l="l" r="r" t="t"/>
              <a:pathLst>
                <a:path extrusionOk="0" h="7242" w="9272">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1259913199a_0_194"/>
            <p:cNvSpPr/>
            <p:nvPr/>
          </p:nvSpPr>
          <p:spPr>
            <a:xfrm>
              <a:off x="1460840" y="4527860"/>
              <a:ext cx="213376" cy="68565"/>
            </a:xfrm>
            <a:custGeom>
              <a:rect b="b" l="l" r="r" t="t"/>
              <a:pathLst>
                <a:path extrusionOk="0" h="1696" w="5278">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1259913199a_0_194"/>
            <p:cNvSpPr/>
            <p:nvPr/>
          </p:nvSpPr>
          <p:spPr>
            <a:xfrm>
              <a:off x="1728790" y="3425460"/>
              <a:ext cx="999449" cy="975071"/>
            </a:xfrm>
            <a:custGeom>
              <a:rect b="b" l="l" r="r" t="t"/>
              <a:pathLst>
                <a:path extrusionOk="0" h="24119" w="24722">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1259913199a_0_194"/>
            <p:cNvSpPr/>
            <p:nvPr/>
          </p:nvSpPr>
          <p:spPr>
            <a:xfrm>
              <a:off x="3025971" y="3702707"/>
              <a:ext cx="60035" cy="868585"/>
            </a:xfrm>
            <a:custGeom>
              <a:rect b="b" l="l" r="r" t="t"/>
              <a:pathLst>
                <a:path extrusionOk="0" h="21485" w="1485">
                  <a:moveTo>
                    <a:pt x="0" y="1"/>
                  </a:moveTo>
                  <a:lnTo>
                    <a:pt x="0" y="21484"/>
                  </a:lnTo>
                  <a:lnTo>
                    <a:pt x="1485" y="21484"/>
                  </a:lnTo>
                  <a:lnTo>
                    <a:pt x="148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1259913199a_0_194"/>
            <p:cNvSpPr/>
            <p:nvPr/>
          </p:nvSpPr>
          <p:spPr>
            <a:xfrm>
              <a:off x="2769624" y="4502714"/>
              <a:ext cx="572736" cy="154514"/>
            </a:xfrm>
            <a:custGeom>
              <a:rect b="b" l="l" r="r" t="t"/>
              <a:pathLst>
                <a:path extrusionOk="0" h="3822" w="14167">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1259913199a_0_194"/>
            <p:cNvSpPr/>
            <p:nvPr/>
          </p:nvSpPr>
          <p:spPr>
            <a:xfrm>
              <a:off x="2991123" y="3677925"/>
              <a:ext cx="129732" cy="201774"/>
            </a:xfrm>
            <a:custGeom>
              <a:rect b="b" l="l" r="r" t="t"/>
              <a:pathLst>
                <a:path extrusionOk="0" h="4991" w="3209">
                  <a:moveTo>
                    <a:pt x="0" y="1"/>
                  </a:moveTo>
                  <a:lnTo>
                    <a:pt x="603" y="4991"/>
                  </a:lnTo>
                  <a:lnTo>
                    <a:pt x="2605" y="4991"/>
                  </a:lnTo>
                  <a:lnTo>
                    <a:pt x="320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1259913199a_0_194"/>
            <p:cNvSpPr/>
            <p:nvPr/>
          </p:nvSpPr>
          <p:spPr>
            <a:xfrm>
              <a:off x="2638357" y="3666323"/>
              <a:ext cx="835273" cy="68565"/>
            </a:xfrm>
            <a:custGeom>
              <a:rect b="b" l="l" r="r" t="t"/>
              <a:pathLst>
                <a:path extrusionOk="0" h="1696" w="20661">
                  <a:moveTo>
                    <a:pt x="0" y="0"/>
                  </a:moveTo>
                  <a:lnTo>
                    <a:pt x="0" y="1696"/>
                  </a:lnTo>
                  <a:lnTo>
                    <a:pt x="20660" y="1696"/>
                  </a:lnTo>
                  <a:lnTo>
                    <a:pt x="20660"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1259913199a_0_194"/>
            <p:cNvSpPr/>
            <p:nvPr/>
          </p:nvSpPr>
          <p:spPr>
            <a:xfrm>
              <a:off x="2608158" y="3560607"/>
              <a:ext cx="895671" cy="132845"/>
            </a:xfrm>
            <a:custGeom>
              <a:rect b="b" l="l" r="r" t="t"/>
              <a:pathLst>
                <a:path extrusionOk="0" h="3286" w="22155">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1259913199a_0_194"/>
            <p:cNvSpPr/>
            <p:nvPr/>
          </p:nvSpPr>
          <p:spPr>
            <a:xfrm>
              <a:off x="2727418" y="3376301"/>
              <a:ext cx="506516" cy="60439"/>
            </a:xfrm>
            <a:custGeom>
              <a:rect b="b" l="l" r="r" t="t"/>
              <a:pathLst>
                <a:path extrusionOk="0" h="1495" w="12529">
                  <a:moveTo>
                    <a:pt x="39" y="0"/>
                  </a:moveTo>
                  <a:lnTo>
                    <a:pt x="0" y="537"/>
                  </a:lnTo>
                  <a:lnTo>
                    <a:pt x="12481" y="1494"/>
                  </a:lnTo>
                  <a:lnTo>
                    <a:pt x="12529" y="949"/>
                  </a:lnTo>
                  <a:lnTo>
                    <a:pt x="39" y="0"/>
                  </a:lnTo>
                  <a:close/>
                </a:path>
              </a:pathLst>
            </a:custGeom>
            <a:solidFill>
              <a:srgbClr val="87A0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1259913199a_0_194"/>
            <p:cNvSpPr/>
            <p:nvPr/>
          </p:nvSpPr>
          <p:spPr>
            <a:xfrm>
              <a:off x="2636821" y="1931606"/>
              <a:ext cx="169998" cy="314445"/>
            </a:xfrm>
            <a:custGeom>
              <a:rect b="b" l="l" r="r" t="t"/>
              <a:pathLst>
                <a:path extrusionOk="0" h="7778" w="4205">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1259913199a_0_194"/>
            <p:cNvSpPr/>
            <p:nvPr/>
          </p:nvSpPr>
          <p:spPr>
            <a:xfrm>
              <a:off x="2378129" y="3053371"/>
              <a:ext cx="1130353" cy="532066"/>
            </a:xfrm>
            <a:custGeom>
              <a:rect b="b" l="l" r="r" t="t"/>
              <a:pathLst>
                <a:path extrusionOk="0" h="13161" w="2796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1259913199a_0_194"/>
            <p:cNvSpPr/>
            <p:nvPr/>
          </p:nvSpPr>
          <p:spPr>
            <a:xfrm>
              <a:off x="2548892" y="2179787"/>
              <a:ext cx="691229" cy="743906"/>
            </a:xfrm>
            <a:custGeom>
              <a:rect b="b" l="l" r="r" t="t"/>
              <a:pathLst>
                <a:path extrusionOk="0" h="18401" w="17098">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1259913199a_0_194"/>
            <p:cNvSpPr/>
            <p:nvPr/>
          </p:nvSpPr>
          <p:spPr>
            <a:xfrm>
              <a:off x="2861757" y="2179019"/>
              <a:ext cx="379129" cy="650964"/>
            </a:xfrm>
            <a:custGeom>
              <a:rect b="b" l="l" r="r" t="t"/>
              <a:pathLst>
                <a:path extrusionOk="0" h="16102" w="9378">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1259913199a_0_194"/>
            <p:cNvSpPr/>
            <p:nvPr/>
          </p:nvSpPr>
          <p:spPr>
            <a:xfrm>
              <a:off x="2947341" y="2125574"/>
              <a:ext cx="715243" cy="1044000"/>
            </a:xfrm>
            <a:custGeom>
              <a:rect b="b" l="l" r="r" t="t"/>
              <a:pathLst>
                <a:path extrusionOk="0" h="25824" w="17692">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1259913199a_0_194"/>
            <p:cNvSpPr/>
            <p:nvPr/>
          </p:nvSpPr>
          <p:spPr>
            <a:xfrm>
              <a:off x="3213755" y="1813115"/>
              <a:ext cx="234682" cy="453071"/>
            </a:xfrm>
            <a:custGeom>
              <a:rect b="b" l="l" r="r" t="t"/>
              <a:pathLst>
                <a:path extrusionOk="0" h="11207" w="5805">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1259913199a_0_194"/>
            <p:cNvSpPr/>
            <p:nvPr/>
          </p:nvSpPr>
          <p:spPr>
            <a:xfrm>
              <a:off x="3095263" y="1636935"/>
              <a:ext cx="328797" cy="476317"/>
            </a:xfrm>
            <a:custGeom>
              <a:rect b="b" l="l" r="r" t="t"/>
              <a:pathLst>
                <a:path extrusionOk="0" h="11782" w="8133">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1259913199a_0_194"/>
            <p:cNvSpPr/>
            <p:nvPr/>
          </p:nvSpPr>
          <p:spPr>
            <a:xfrm>
              <a:off x="3144827" y="1846022"/>
              <a:ext cx="22114" cy="45360"/>
            </a:xfrm>
            <a:custGeom>
              <a:rect b="b" l="l" r="r" t="t"/>
              <a:pathLst>
                <a:path extrusionOk="0" h="1122" w="547">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1259913199a_0_194"/>
            <p:cNvSpPr/>
            <p:nvPr/>
          </p:nvSpPr>
          <p:spPr>
            <a:xfrm>
              <a:off x="3252484" y="1852208"/>
              <a:ext cx="22114" cy="45360"/>
            </a:xfrm>
            <a:custGeom>
              <a:rect b="b" l="l" r="r" t="t"/>
              <a:pathLst>
                <a:path extrusionOk="0" h="1122" w="547">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1259913199a_0_194"/>
            <p:cNvSpPr/>
            <p:nvPr/>
          </p:nvSpPr>
          <p:spPr>
            <a:xfrm>
              <a:off x="3173085" y="1864619"/>
              <a:ext cx="38366" cy="102645"/>
            </a:xfrm>
            <a:custGeom>
              <a:rect b="b" l="l" r="r" t="t"/>
              <a:pathLst>
                <a:path extrusionOk="0" h="2539" w="949">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1259913199a_0_194"/>
            <p:cNvSpPr/>
            <p:nvPr/>
          </p:nvSpPr>
          <p:spPr>
            <a:xfrm>
              <a:off x="3239709" y="1819705"/>
              <a:ext cx="50737" cy="27531"/>
            </a:xfrm>
            <a:custGeom>
              <a:rect b="b" l="l" r="r" t="t"/>
              <a:pathLst>
                <a:path extrusionOk="0" h="681" w="1255">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g1259913199a_0_194"/>
            <p:cNvSpPr/>
            <p:nvPr/>
          </p:nvSpPr>
          <p:spPr>
            <a:xfrm>
              <a:off x="3129343" y="1813519"/>
              <a:ext cx="53486" cy="24822"/>
            </a:xfrm>
            <a:custGeom>
              <a:rect b="b" l="l" r="r" t="t"/>
              <a:pathLst>
                <a:path extrusionOk="0" h="614" w="1323">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1259913199a_0_194"/>
            <p:cNvSpPr/>
            <p:nvPr/>
          </p:nvSpPr>
          <p:spPr>
            <a:xfrm>
              <a:off x="3172317" y="1990832"/>
              <a:ext cx="74791" cy="39174"/>
            </a:xfrm>
            <a:custGeom>
              <a:rect b="b" l="l" r="r" t="t"/>
              <a:pathLst>
                <a:path extrusionOk="0" h="969" w="185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1259913199a_0_194"/>
            <p:cNvSpPr/>
            <p:nvPr/>
          </p:nvSpPr>
          <p:spPr>
            <a:xfrm>
              <a:off x="2936102" y="1485900"/>
              <a:ext cx="533643" cy="434151"/>
            </a:xfrm>
            <a:custGeom>
              <a:rect b="b" l="l" r="r" t="t"/>
              <a:pathLst>
                <a:path extrusionOk="0" h="10739" w="1320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1259913199a_0_194"/>
            <p:cNvSpPr/>
            <p:nvPr/>
          </p:nvSpPr>
          <p:spPr>
            <a:xfrm>
              <a:off x="3362445" y="1835956"/>
              <a:ext cx="85989" cy="123951"/>
            </a:xfrm>
            <a:custGeom>
              <a:rect b="b" l="l" r="r" t="t"/>
              <a:pathLst>
                <a:path extrusionOk="0" h="3066" w="2127">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1259913199a_0_194"/>
            <p:cNvSpPr/>
            <p:nvPr/>
          </p:nvSpPr>
          <p:spPr>
            <a:xfrm>
              <a:off x="2094695" y="4153426"/>
              <a:ext cx="274220" cy="484079"/>
            </a:xfrm>
            <a:custGeom>
              <a:rect b="b" l="l" r="r" t="t"/>
              <a:pathLst>
                <a:path extrusionOk="0" h="11974" w="6783">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1259913199a_0_194"/>
            <p:cNvSpPr/>
            <p:nvPr/>
          </p:nvSpPr>
          <p:spPr>
            <a:xfrm>
              <a:off x="2094695" y="4545284"/>
              <a:ext cx="179700" cy="92215"/>
            </a:xfrm>
            <a:custGeom>
              <a:rect b="b" l="l" r="r" t="t"/>
              <a:pathLst>
                <a:path extrusionOk="0" h="2281" w="4445">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g1259913199a_0_194"/>
            <p:cNvSpPr/>
            <p:nvPr/>
          </p:nvSpPr>
          <p:spPr>
            <a:xfrm>
              <a:off x="2538058" y="2129455"/>
              <a:ext cx="197933" cy="312909"/>
            </a:xfrm>
            <a:custGeom>
              <a:rect b="b" l="l" r="r" t="t"/>
              <a:pathLst>
                <a:path extrusionOk="0" h="7740" w="4896">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g1259913199a_0_194"/>
            <p:cNvSpPr/>
            <p:nvPr/>
          </p:nvSpPr>
          <p:spPr>
            <a:xfrm>
              <a:off x="2690629" y="2229350"/>
              <a:ext cx="913864" cy="865108"/>
            </a:xfrm>
            <a:custGeom>
              <a:rect b="b" l="l" r="r" t="t"/>
              <a:pathLst>
                <a:path extrusionOk="0" h="21399" w="22605">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1259913199a_0_194"/>
            <p:cNvSpPr/>
            <p:nvPr/>
          </p:nvSpPr>
          <p:spPr>
            <a:xfrm>
              <a:off x="2245326" y="3107947"/>
              <a:ext cx="1263157" cy="1100154"/>
            </a:xfrm>
            <a:custGeom>
              <a:rect b="b" l="l" r="r" t="t"/>
              <a:pathLst>
                <a:path extrusionOk="0" h="27213" w="31245">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1259913199a_0_194"/>
            <p:cNvSpPr/>
            <p:nvPr/>
          </p:nvSpPr>
          <p:spPr>
            <a:xfrm>
              <a:off x="2497793" y="2941469"/>
              <a:ext cx="215721" cy="56962"/>
            </a:xfrm>
            <a:custGeom>
              <a:rect b="b" l="l" r="r" t="t"/>
              <a:pathLst>
                <a:path extrusionOk="0" h="1409" w="5336">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1259913199a_0_194"/>
            <p:cNvSpPr/>
            <p:nvPr/>
          </p:nvSpPr>
          <p:spPr>
            <a:xfrm>
              <a:off x="3297762" y="2216211"/>
              <a:ext cx="311009" cy="575041"/>
            </a:xfrm>
            <a:custGeom>
              <a:rect b="b" l="l" r="r" t="t"/>
              <a:pathLst>
                <a:path extrusionOk="0" h="14224" w="7693">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1259913199a_0_194"/>
            <p:cNvSpPr/>
            <p:nvPr/>
          </p:nvSpPr>
          <p:spPr>
            <a:xfrm>
              <a:off x="1720260" y="2966615"/>
              <a:ext cx="427157" cy="87566"/>
            </a:xfrm>
            <a:custGeom>
              <a:rect b="b" l="l" r="r" t="t"/>
              <a:pathLst>
                <a:path extrusionOk="0" h="2166" w="10566">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1259913199a_0_194"/>
            <p:cNvSpPr/>
            <p:nvPr/>
          </p:nvSpPr>
          <p:spPr>
            <a:xfrm>
              <a:off x="1616889" y="2749401"/>
              <a:ext cx="322975" cy="304783"/>
            </a:xfrm>
            <a:custGeom>
              <a:rect b="b" l="l" r="r" t="t"/>
              <a:pathLst>
                <a:path extrusionOk="0" h="7539" w="7989">
                  <a:moveTo>
                    <a:pt x="1916" y="0"/>
                  </a:moveTo>
                  <a:lnTo>
                    <a:pt x="0" y="7538"/>
                  </a:lnTo>
                  <a:lnTo>
                    <a:pt x="6073" y="7538"/>
                  </a:lnTo>
                  <a:lnTo>
                    <a:pt x="7989"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1259913199a_0_194"/>
            <p:cNvSpPr/>
            <p:nvPr/>
          </p:nvSpPr>
          <p:spPr>
            <a:xfrm>
              <a:off x="1132856" y="1940136"/>
              <a:ext cx="1342557" cy="867008"/>
            </a:xfrm>
            <a:custGeom>
              <a:rect b="b" l="l" r="r" t="t"/>
              <a:pathLst>
                <a:path extrusionOk="0" h="21446" w="33209">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1259913199a_0_194"/>
            <p:cNvSpPr/>
            <p:nvPr/>
          </p:nvSpPr>
          <p:spPr>
            <a:xfrm>
              <a:off x="2263154" y="1940136"/>
              <a:ext cx="212244" cy="867008"/>
            </a:xfrm>
            <a:custGeom>
              <a:rect b="b" l="l" r="r" t="t"/>
              <a:pathLst>
                <a:path extrusionOk="0" h="21446" w="525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1259913199a_0_194"/>
            <p:cNvSpPr/>
            <p:nvPr/>
          </p:nvSpPr>
          <p:spPr>
            <a:xfrm>
              <a:off x="859489" y="3162564"/>
              <a:ext cx="2251327" cy="48836"/>
            </a:xfrm>
            <a:custGeom>
              <a:rect b="b" l="l" r="r" t="t"/>
              <a:pathLst>
                <a:path extrusionOk="0" h="1208" w="55688">
                  <a:moveTo>
                    <a:pt x="1" y="0"/>
                  </a:moveTo>
                  <a:lnTo>
                    <a:pt x="1" y="1207"/>
                  </a:lnTo>
                  <a:lnTo>
                    <a:pt x="55688" y="1207"/>
                  </a:lnTo>
                  <a:lnTo>
                    <a:pt x="5568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g1259913199a_0_194"/>
            <p:cNvSpPr/>
            <p:nvPr/>
          </p:nvSpPr>
          <p:spPr>
            <a:xfrm>
              <a:off x="567930" y="3124603"/>
              <a:ext cx="583167" cy="1607397"/>
            </a:xfrm>
            <a:custGeom>
              <a:rect b="b" l="l" r="r" t="t"/>
              <a:pathLst>
                <a:path extrusionOk="0" h="39760" w="14425">
                  <a:moveTo>
                    <a:pt x="10661" y="1"/>
                  </a:moveTo>
                  <a:lnTo>
                    <a:pt x="0" y="39759"/>
                  </a:lnTo>
                  <a:lnTo>
                    <a:pt x="1351" y="39759"/>
                  </a:lnTo>
                  <a:lnTo>
                    <a:pt x="14425" y="365"/>
                  </a:lnTo>
                  <a:lnTo>
                    <a:pt x="1066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g1259913199a_0_194"/>
            <p:cNvSpPr/>
            <p:nvPr/>
          </p:nvSpPr>
          <p:spPr>
            <a:xfrm>
              <a:off x="2786643" y="3124603"/>
              <a:ext cx="583207" cy="1607397"/>
            </a:xfrm>
            <a:custGeom>
              <a:rect b="b" l="l" r="r" t="t"/>
              <a:pathLst>
                <a:path extrusionOk="0" h="39760" w="14426">
                  <a:moveTo>
                    <a:pt x="3765" y="1"/>
                  </a:moveTo>
                  <a:lnTo>
                    <a:pt x="1" y="365"/>
                  </a:lnTo>
                  <a:lnTo>
                    <a:pt x="13075" y="39759"/>
                  </a:lnTo>
                  <a:lnTo>
                    <a:pt x="14425" y="39759"/>
                  </a:lnTo>
                  <a:lnTo>
                    <a:pt x="376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1259913199a_0_194"/>
            <p:cNvSpPr/>
            <p:nvPr/>
          </p:nvSpPr>
          <p:spPr>
            <a:xfrm>
              <a:off x="747991" y="3048722"/>
              <a:ext cx="2480914" cy="124719"/>
            </a:xfrm>
            <a:custGeom>
              <a:rect b="b" l="l" r="r" t="t"/>
              <a:pathLst>
                <a:path extrusionOk="0" h="3085" w="61367">
                  <a:moveTo>
                    <a:pt x="0" y="0"/>
                  </a:moveTo>
                  <a:lnTo>
                    <a:pt x="0" y="3084"/>
                  </a:lnTo>
                  <a:lnTo>
                    <a:pt x="61367" y="3084"/>
                  </a:lnTo>
                  <a:lnTo>
                    <a:pt x="61367"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g1259913199a_0_194"/>
            <p:cNvSpPr/>
            <p:nvPr/>
          </p:nvSpPr>
          <p:spPr>
            <a:xfrm>
              <a:off x="2520634" y="2107018"/>
              <a:ext cx="232782" cy="51909"/>
            </a:xfrm>
            <a:custGeom>
              <a:rect b="b" l="l" r="r" t="t"/>
              <a:pathLst>
                <a:path extrusionOk="0" h="1284" w="5758">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1259913199a_0_194"/>
            <p:cNvSpPr/>
            <p:nvPr/>
          </p:nvSpPr>
          <p:spPr>
            <a:xfrm>
              <a:off x="2517157" y="2213867"/>
              <a:ext cx="89870" cy="173919"/>
            </a:xfrm>
            <a:custGeom>
              <a:rect b="b" l="l" r="r" t="t"/>
              <a:pathLst>
                <a:path extrusionOk="0" h="4302" w="2223">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4" name="Google Shape;724;g1259913199a_0_194"/>
          <p:cNvGrpSpPr/>
          <p:nvPr/>
        </p:nvGrpSpPr>
        <p:grpSpPr>
          <a:xfrm flipH="1">
            <a:off x="2289955" y="2204907"/>
            <a:ext cx="510917" cy="483000"/>
            <a:chOff x="4095775" y="2496725"/>
            <a:chExt cx="483000" cy="483000"/>
          </a:xfrm>
        </p:grpSpPr>
        <p:sp>
          <p:nvSpPr>
            <p:cNvPr id="725" name="Google Shape;725;g1259913199a_0_194"/>
            <p:cNvSpPr/>
            <p:nvPr/>
          </p:nvSpPr>
          <p:spPr>
            <a:xfrm>
              <a:off x="4095775" y="2496725"/>
              <a:ext cx="483000" cy="483000"/>
            </a:xfrm>
            <a:prstGeom prst="ellipse">
              <a:avLst/>
            </a:prstGeom>
            <a:noFill/>
            <a:ln cap="flat" cmpd="sng" w="9525">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g1259913199a_0_194"/>
            <p:cNvSpPr/>
            <p:nvPr/>
          </p:nvSpPr>
          <p:spPr>
            <a:xfrm>
              <a:off x="4171375" y="2572325"/>
              <a:ext cx="331800" cy="331800"/>
            </a:xfrm>
            <a:prstGeom prst="ellipse">
              <a:avLst/>
            </a:prstGeom>
            <a:solidFill>
              <a:srgbClr val="8027EA">
                <a:alpha val="376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1259913199a_0_194"/>
            <p:cNvSpPr/>
            <p:nvPr/>
          </p:nvSpPr>
          <p:spPr>
            <a:xfrm>
              <a:off x="4274000" y="2674950"/>
              <a:ext cx="126600" cy="126600"/>
            </a:xfrm>
            <a:prstGeom prst="ellipse">
              <a:avLst/>
            </a:prstGeom>
            <a:solidFill>
              <a:srgbClr val="8027EA">
                <a:alpha val="5019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8" name="Google Shape;728;g1259913199a_0_194"/>
          <p:cNvGrpSpPr/>
          <p:nvPr/>
        </p:nvGrpSpPr>
        <p:grpSpPr>
          <a:xfrm>
            <a:off x="4664517" y="1044475"/>
            <a:ext cx="3027128" cy="916625"/>
            <a:chOff x="457200" y="959300"/>
            <a:chExt cx="2518200" cy="824600"/>
          </a:xfrm>
        </p:grpSpPr>
        <p:grpSp>
          <p:nvGrpSpPr>
            <p:cNvPr id="729" name="Google Shape;729;g1259913199a_0_194"/>
            <p:cNvGrpSpPr/>
            <p:nvPr/>
          </p:nvGrpSpPr>
          <p:grpSpPr>
            <a:xfrm>
              <a:off x="914400" y="959300"/>
              <a:ext cx="2061000" cy="824600"/>
              <a:chOff x="457200" y="959300"/>
              <a:chExt cx="2061000" cy="824600"/>
            </a:xfrm>
          </p:grpSpPr>
          <p:sp>
            <p:nvSpPr>
              <p:cNvPr id="730" name="Google Shape;730;g1259913199a_0_194"/>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000">
                    <a:latin typeface="Fira Sans Extra Condensed"/>
                    <a:ea typeface="Fira Sans Extra Condensed"/>
                    <a:cs typeface="Fira Sans Extra Condensed"/>
                    <a:sym typeface="Fira Sans Extra Condensed"/>
                  </a:rPr>
                  <a:t>Data Distribution</a:t>
                </a:r>
                <a:endParaRPr b="1" i="0" sz="2000" u="none" cap="none" strike="noStrike">
                  <a:solidFill>
                    <a:srgbClr val="000000"/>
                  </a:solidFill>
                  <a:latin typeface="Fira Sans Extra Condensed"/>
                  <a:ea typeface="Fira Sans Extra Condensed"/>
                  <a:cs typeface="Fira Sans Extra Condensed"/>
                  <a:sym typeface="Fira Sans Extra Condensed"/>
                </a:endParaRPr>
              </a:p>
            </p:txBody>
          </p:sp>
          <p:sp>
            <p:nvSpPr>
              <p:cNvPr id="731" name="Google Shape;731;g1259913199a_0_194"/>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Distribution of Dataset</a:t>
                </a:r>
                <a:endParaRPr b="0" i="0" sz="1400" u="none" cap="none" strike="noStrike">
                  <a:solidFill>
                    <a:srgbClr val="000000"/>
                  </a:solidFill>
                  <a:latin typeface="Roboto"/>
                  <a:ea typeface="Roboto"/>
                  <a:cs typeface="Roboto"/>
                  <a:sym typeface="Roboto"/>
                </a:endParaRPr>
              </a:p>
            </p:txBody>
          </p:sp>
        </p:grpSp>
        <p:sp>
          <p:nvSpPr>
            <p:cNvPr id="732" name="Google Shape;732;g1259913199a_0_194"/>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chemeClr val="accent1"/>
                  </a:solidFill>
                  <a:latin typeface="Fira Sans Extra Condensed"/>
                  <a:ea typeface="Fira Sans Extra Condensed"/>
                  <a:cs typeface="Fira Sans Extra Condensed"/>
                  <a:sym typeface="Fira Sans Extra Condensed"/>
                </a:rPr>
                <a:t>01</a:t>
              </a:r>
              <a:endParaRPr b="1" i="0" sz="1800" u="none" cap="none" strike="noStrike">
                <a:solidFill>
                  <a:schemeClr val="accent1"/>
                </a:solidFill>
                <a:latin typeface="Fira Sans Extra Condensed"/>
                <a:ea typeface="Fira Sans Extra Condensed"/>
                <a:cs typeface="Fira Sans Extra Condensed"/>
                <a:sym typeface="Fira Sans Extra Condensed"/>
              </a:endParaRPr>
            </a:p>
          </p:txBody>
        </p:sp>
      </p:grpSp>
      <p:grpSp>
        <p:nvGrpSpPr>
          <p:cNvPr id="733" name="Google Shape;733;g1259913199a_0_194"/>
          <p:cNvGrpSpPr/>
          <p:nvPr/>
        </p:nvGrpSpPr>
        <p:grpSpPr>
          <a:xfrm>
            <a:off x="4664517" y="3038482"/>
            <a:ext cx="3027128" cy="1533591"/>
            <a:chOff x="457200" y="1964800"/>
            <a:chExt cx="2518200" cy="824600"/>
          </a:xfrm>
        </p:grpSpPr>
        <p:grpSp>
          <p:nvGrpSpPr>
            <p:cNvPr id="734" name="Google Shape;734;g1259913199a_0_194"/>
            <p:cNvGrpSpPr/>
            <p:nvPr/>
          </p:nvGrpSpPr>
          <p:grpSpPr>
            <a:xfrm>
              <a:off x="914400" y="1964800"/>
              <a:ext cx="2061000" cy="824600"/>
              <a:chOff x="457200" y="2087425"/>
              <a:chExt cx="2061000" cy="824600"/>
            </a:xfrm>
          </p:grpSpPr>
          <p:sp>
            <p:nvSpPr>
              <p:cNvPr id="735" name="Google Shape;735;g1259913199a_0_194"/>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2000">
                    <a:latin typeface="Fira Sans Extra Condensed"/>
                    <a:ea typeface="Fira Sans Extra Condensed"/>
                    <a:cs typeface="Fira Sans Extra Condensed"/>
                    <a:sym typeface="Fira Sans Extra Condensed"/>
                  </a:rPr>
                  <a:t>Categorical EDA</a:t>
                </a:r>
                <a:endParaRPr b="1" i="0" sz="2000" u="none" cap="none" strike="noStrike">
                  <a:solidFill>
                    <a:srgbClr val="000000"/>
                  </a:solidFill>
                  <a:latin typeface="Fira Sans Extra Condensed"/>
                  <a:ea typeface="Fira Sans Extra Condensed"/>
                  <a:cs typeface="Fira Sans Extra Condensed"/>
                  <a:sym typeface="Fira Sans Extra Condensed"/>
                </a:endParaRPr>
              </a:p>
            </p:txBody>
          </p:sp>
          <p:sp>
            <p:nvSpPr>
              <p:cNvPr id="736" name="Google Shape;736;g1259913199a_0_194"/>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Telecommuting, company logo, questions, etc.</a:t>
                </a:r>
                <a:endParaRPr b="0" i="0" sz="1400" u="none" cap="none" strike="noStrike">
                  <a:solidFill>
                    <a:srgbClr val="000000"/>
                  </a:solidFill>
                  <a:latin typeface="Roboto"/>
                  <a:ea typeface="Roboto"/>
                  <a:cs typeface="Roboto"/>
                  <a:sym typeface="Roboto"/>
                </a:endParaRPr>
              </a:p>
            </p:txBody>
          </p:sp>
        </p:grpSp>
        <p:sp>
          <p:nvSpPr>
            <p:cNvPr id="737" name="Google Shape;737;g1259913199a_0_194"/>
            <p:cNvSpPr txBox="1"/>
            <p:nvPr/>
          </p:nvSpPr>
          <p:spPr>
            <a:xfrm>
              <a:off x="457200" y="1964800"/>
              <a:ext cx="457200" cy="331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chemeClr val="accent5"/>
                  </a:solidFill>
                  <a:latin typeface="Fira Sans Extra Condensed"/>
                  <a:ea typeface="Fira Sans Extra Condensed"/>
                  <a:cs typeface="Fira Sans Extra Condensed"/>
                  <a:sym typeface="Fira Sans Extra Condensed"/>
                </a:rPr>
                <a:t>03</a:t>
              </a:r>
              <a:endParaRPr b="1" i="0" sz="1800" u="none" cap="none" strike="noStrike">
                <a:solidFill>
                  <a:schemeClr val="accent5"/>
                </a:solidFill>
                <a:latin typeface="Fira Sans Extra Condensed"/>
                <a:ea typeface="Fira Sans Extra Condensed"/>
                <a:cs typeface="Fira Sans Extra Condensed"/>
                <a:sym typeface="Fira Sans Extra Condensed"/>
              </a:endParaRPr>
            </a:p>
          </p:txBody>
        </p:sp>
      </p:grpSp>
      <p:grpSp>
        <p:nvGrpSpPr>
          <p:cNvPr id="738" name="Google Shape;738;g1259913199a_0_194"/>
          <p:cNvGrpSpPr/>
          <p:nvPr/>
        </p:nvGrpSpPr>
        <p:grpSpPr>
          <a:xfrm>
            <a:off x="4829019" y="2026500"/>
            <a:ext cx="2229503" cy="916653"/>
            <a:chOff x="6356700" y="959286"/>
            <a:chExt cx="1956563" cy="824625"/>
          </a:xfrm>
        </p:grpSpPr>
        <p:grpSp>
          <p:nvGrpSpPr>
            <p:cNvPr id="739" name="Google Shape;739;g1259913199a_0_194"/>
            <p:cNvGrpSpPr/>
            <p:nvPr/>
          </p:nvGrpSpPr>
          <p:grpSpPr>
            <a:xfrm>
              <a:off x="6626517" y="959286"/>
              <a:ext cx="1686746" cy="824625"/>
              <a:chOff x="7083742" y="959286"/>
              <a:chExt cx="1686746" cy="824625"/>
            </a:xfrm>
          </p:grpSpPr>
          <p:sp>
            <p:nvSpPr>
              <p:cNvPr id="740" name="Google Shape;740;g1259913199a_0_194"/>
              <p:cNvSpPr txBox="1"/>
              <p:nvPr/>
            </p:nvSpPr>
            <p:spPr>
              <a:xfrm>
                <a:off x="7083742" y="959286"/>
                <a:ext cx="16032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2000">
                    <a:latin typeface="Fira Sans Extra Condensed"/>
                    <a:ea typeface="Fira Sans Extra Condensed"/>
                    <a:cs typeface="Fira Sans Extra Condensed"/>
                    <a:sym typeface="Fira Sans Extra Condensed"/>
                  </a:rPr>
                  <a:t>Numerical EDA</a:t>
                </a:r>
                <a:endParaRPr b="1" i="0" sz="2000" u="none" cap="none" strike="noStrike">
                  <a:solidFill>
                    <a:srgbClr val="000000"/>
                  </a:solidFill>
                  <a:latin typeface="Fira Sans Extra Condensed"/>
                  <a:ea typeface="Fira Sans Extra Condensed"/>
                  <a:cs typeface="Fira Sans Extra Condensed"/>
                  <a:sym typeface="Fira Sans Extra Condensed"/>
                </a:endParaRPr>
              </a:p>
            </p:txBody>
          </p:sp>
          <p:sp>
            <p:nvSpPr>
              <p:cNvPr id="741" name="Google Shape;741;g1259913199a_0_194"/>
              <p:cNvSpPr txBox="1"/>
              <p:nvPr/>
            </p:nvSpPr>
            <p:spPr>
              <a:xfrm>
                <a:off x="7167288" y="1300910"/>
                <a:ext cx="1603200" cy="4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Salary </a:t>
                </a:r>
                <a:endParaRPr b="0" i="0" sz="1400" u="none" cap="none" strike="noStrike">
                  <a:solidFill>
                    <a:srgbClr val="000000"/>
                  </a:solidFill>
                  <a:latin typeface="Roboto"/>
                  <a:ea typeface="Roboto"/>
                  <a:cs typeface="Roboto"/>
                  <a:sym typeface="Roboto"/>
                </a:endParaRPr>
              </a:p>
            </p:txBody>
          </p:sp>
        </p:grpSp>
        <p:sp>
          <p:nvSpPr>
            <p:cNvPr id="742" name="Google Shape;742;g1259913199a_0_194"/>
            <p:cNvSpPr txBox="1"/>
            <p:nvPr/>
          </p:nvSpPr>
          <p:spPr>
            <a:xfrm>
              <a:off x="6356700" y="969100"/>
              <a:ext cx="457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accent4"/>
                  </a:solidFill>
                  <a:latin typeface="Fira Sans Extra Condensed"/>
                  <a:ea typeface="Fira Sans Extra Condensed"/>
                  <a:cs typeface="Fira Sans Extra Condensed"/>
                  <a:sym typeface="Fira Sans Extra Condensed"/>
                </a:rPr>
                <a:t>02</a:t>
              </a:r>
              <a:endParaRPr b="1" i="0" sz="1800" u="none" cap="none" strike="noStrike">
                <a:solidFill>
                  <a:schemeClr val="accent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1259913199a_5_0"/>
          <p:cNvSpPr txBox="1"/>
          <p:nvPr>
            <p:ph type="title"/>
          </p:nvPr>
        </p:nvSpPr>
        <p:spPr>
          <a:xfrm>
            <a:off x="395700" y="3499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 Distribution</a:t>
            </a:r>
            <a:endParaRPr/>
          </a:p>
        </p:txBody>
      </p:sp>
      <p:sp>
        <p:nvSpPr>
          <p:cNvPr id="748" name="Google Shape;748;g1259913199a_5_0"/>
          <p:cNvSpPr txBox="1"/>
          <p:nvPr/>
        </p:nvSpPr>
        <p:spPr>
          <a:xfrm>
            <a:off x="512850" y="4137025"/>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Imbalanced</a:t>
            </a:r>
            <a:r>
              <a:rPr lang="en" sz="2100">
                <a:latin typeface="Roboto"/>
                <a:ea typeface="Roboto"/>
                <a:cs typeface="Roboto"/>
                <a:sym typeface="Roboto"/>
              </a:rPr>
              <a:t> Dataset</a:t>
            </a:r>
            <a:endParaRPr sz="2100">
              <a:latin typeface="Roboto"/>
              <a:ea typeface="Roboto"/>
              <a:cs typeface="Roboto"/>
              <a:sym typeface="Roboto"/>
            </a:endParaRPr>
          </a:p>
        </p:txBody>
      </p:sp>
      <p:pic>
        <p:nvPicPr>
          <p:cNvPr id="749" name="Google Shape;749;g1259913199a_5_0"/>
          <p:cNvPicPr preferRelativeResize="0"/>
          <p:nvPr/>
        </p:nvPicPr>
        <p:blipFill>
          <a:blip r:embed="rId3">
            <a:alphaModFix/>
          </a:blip>
          <a:stretch>
            <a:fillRect/>
          </a:stretch>
        </p:blipFill>
        <p:spPr>
          <a:xfrm>
            <a:off x="2352775" y="834675"/>
            <a:ext cx="3900123" cy="3116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1259913199a_5_7"/>
          <p:cNvSpPr txBox="1"/>
          <p:nvPr>
            <p:ph type="title"/>
          </p:nvPr>
        </p:nvSpPr>
        <p:spPr>
          <a:xfrm>
            <a:off x="418050" y="3499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Numerical EDA (Salary)</a:t>
            </a:r>
            <a:endParaRPr/>
          </a:p>
        </p:txBody>
      </p:sp>
      <p:sp>
        <p:nvSpPr>
          <p:cNvPr id="755" name="Google Shape;755;g1259913199a_5_7"/>
          <p:cNvSpPr txBox="1"/>
          <p:nvPr/>
        </p:nvSpPr>
        <p:spPr>
          <a:xfrm>
            <a:off x="512850" y="4137025"/>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MinSalary have some difference compared to MaxSalary</a:t>
            </a:r>
            <a:endParaRPr sz="2100">
              <a:latin typeface="Roboto"/>
              <a:ea typeface="Roboto"/>
              <a:cs typeface="Roboto"/>
              <a:sym typeface="Roboto"/>
            </a:endParaRPr>
          </a:p>
        </p:txBody>
      </p:sp>
      <p:pic>
        <p:nvPicPr>
          <p:cNvPr id="756" name="Google Shape;756;g1259913199a_5_7"/>
          <p:cNvPicPr preferRelativeResize="0"/>
          <p:nvPr/>
        </p:nvPicPr>
        <p:blipFill>
          <a:blip r:embed="rId3">
            <a:alphaModFix/>
          </a:blip>
          <a:stretch>
            <a:fillRect/>
          </a:stretch>
        </p:blipFill>
        <p:spPr>
          <a:xfrm>
            <a:off x="1677000" y="829100"/>
            <a:ext cx="5959261" cy="311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1259913199a_5_14"/>
          <p:cNvSpPr txBox="1"/>
          <p:nvPr>
            <p:ph type="title"/>
          </p:nvPr>
        </p:nvSpPr>
        <p:spPr>
          <a:xfrm>
            <a:off x="512850" y="3499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Numerical EDA (Salary)</a:t>
            </a:r>
            <a:endParaRPr/>
          </a:p>
        </p:txBody>
      </p:sp>
      <p:sp>
        <p:nvSpPr>
          <p:cNvPr id="762" name="Google Shape;762;g1259913199a_5_14"/>
          <p:cNvSpPr txBox="1"/>
          <p:nvPr/>
        </p:nvSpPr>
        <p:spPr>
          <a:xfrm>
            <a:off x="512850" y="4137025"/>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Violin Plot for minSalary after removing outliers</a:t>
            </a:r>
            <a:endParaRPr sz="2100">
              <a:latin typeface="Roboto"/>
              <a:ea typeface="Roboto"/>
              <a:cs typeface="Roboto"/>
              <a:sym typeface="Roboto"/>
            </a:endParaRPr>
          </a:p>
        </p:txBody>
      </p:sp>
      <p:pic>
        <p:nvPicPr>
          <p:cNvPr id="763" name="Google Shape;763;g1259913199a_5_14"/>
          <p:cNvPicPr preferRelativeResize="0"/>
          <p:nvPr/>
        </p:nvPicPr>
        <p:blipFill>
          <a:blip r:embed="rId3">
            <a:alphaModFix/>
          </a:blip>
          <a:stretch>
            <a:fillRect/>
          </a:stretch>
        </p:blipFill>
        <p:spPr>
          <a:xfrm>
            <a:off x="1786275" y="842725"/>
            <a:ext cx="4774399" cy="2659100"/>
          </a:xfrm>
          <a:prstGeom prst="rect">
            <a:avLst/>
          </a:prstGeom>
          <a:noFill/>
          <a:ln>
            <a:noFill/>
          </a:ln>
        </p:spPr>
      </p:pic>
      <p:pic>
        <p:nvPicPr>
          <p:cNvPr id="764" name="Google Shape;764;g1259913199a_5_14"/>
          <p:cNvPicPr preferRelativeResize="0"/>
          <p:nvPr/>
        </p:nvPicPr>
        <p:blipFill>
          <a:blip r:embed="rId4">
            <a:alphaModFix/>
          </a:blip>
          <a:stretch>
            <a:fillRect/>
          </a:stretch>
        </p:blipFill>
        <p:spPr>
          <a:xfrm>
            <a:off x="6505450" y="1834325"/>
            <a:ext cx="2329775" cy="1543400"/>
          </a:xfrm>
          <a:prstGeom prst="rect">
            <a:avLst/>
          </a:prstGeom>
          <a:noFill/>
          <a:ln>
            <a:noFill/>
          </a:ln>
        </p:spPr>
      </p:pic>
      <p:pic>
        <p:nvPicPr>
          <p:cNvPr id="765" name="Google Shape;765;g1259913199a_5_14"/>
          <p:cNvPicPr preferRelativeResize="0"/>
          <p:nvPr/>
        </p:nvPicPr>
        <p:blipFill>
          <a:blip r:embed="rId5">
            <a:alphaModFix/>
          </a:blip>
          <a:stretch>
            <a:fillRect/>
          </a:stretch>
        </p:blipFill>
        <p:spPr>
          <a:xfrm>
            <a:off x="2919125" y="3501822"/>
            <a:ext cx="2988175" cy="648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1259913199a_5_21"/>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a:t>
            </a:r>
            <a:r>
              <a:rPr lang="en"/>
              <a:t> EDA </a:t>
            </a:r>
            <a:endParaRPr/>
          </a:p>
        </p:txBody>
      </p:sp>
      <p:pic>
        <p:nvPicPr>
          <p:cNvPr id="771" name="Google Shape;771;g1259913199a_5_21"/>
          <p:cNvPicPr preferRelativeResize="0"/>
          <p:nvPr/>
        </p:nvPicPr>
        <p:blipFill>
          <a:blip r:embed="rId3">
            <a:alphaModFix/>
          </a:blip>
          <a:stretch>
            <a:fillRect/>
          </a:stretch>
        </p:blipFill>
        <p:spPr>
          <a:xfrm>
            <a:off x="895150" y="767675"/>
            <a:ext cx="7462653" cy="4117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1259913199a_5_32"/>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 EDA </a:t>
            </a:r>
            <a:endParaRPr/>
          </a:p>
        </p:txBody>
      </p:sp>
      <p:pic>
        <p:nvPicPr>
          <p:cNvPr id="777" name="Google Shape;777;g1259913199a_5_32"/>
          <p:cNvPicPr preferRelativeResize="0"/>
          <p:nvPr/>
        </p:nvPicPr>
        <p:blipFill>
          <a:blip r:embed="rId3">
            <a:alphaModFix/>
          </a:blip>
          <a:stretch>
            <a:fillRect/>
          </a:stretch>
        </p:blipFill>
        <p:spPr>
          <a:xfrm>
            <a:off x="1948650" y="771075"/>
            <a:ext cx="5246700" cy="3974275"/>
          </a:xfrm>
          <a:prstGeom prst="rect">
            <a:avLst/>
          </a:prstGeom>
          <a:noFill/>
          <a:ln>
            <a:noFill/>
          </a:ln>
        </p:spPr>
      </p:pic>
      <p:pic>
        <p:nvPicPr>
          <p:cNvPr id="778" name="Google Shape;778;g1259913199a_5_32"/>
          <p:cNvPicPr preferRelativeResize="0"/>
          <p:nvPr/>
        </p:nvPicPr>
        <p:blipFill>
          <a:blip r:embed="rId4">
            <a:alphaModFix amt="70000"/>
          </a:blip>
          <a:stretch>
            <a:fillRect/>
          </a:stretch>
        </p:blipFill>
        <p:spPr>
          <a:xfrm>
            <a:off x="2257825" y="1749825"/>
            <a:ext cx="4085076" cy="280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f3eef4f90e_3_219"/>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Outline</a:t>
            </a:r>
            <a:endParaRPr/>
          </a:p>
        </p:txBody>
      </p:sp>
      <p:grpSp>
        <p:nvGrpSpPr>
          <p:cNvPr id="233" name="Google Shape;233;gf3eef4f90e_3_219"/>
          <p:cNvGrpSpPr/>
          <p:nvPr/>
        </p:nvGrpSpPr>
        <p:grpSpPr>
          <a:xfrm>
            <a:off x="3297249" y="1072688"/>
            <a:ext cx="2656689" cy="633286"/>
            <a:chOff x="3297249" y="1072688"/>
            <a:chExt cx="2656689" cy="633286"/>
          </a:xfrm>
        </p:grpSpPr>
        <p:sp>
          <p:nvSpPr>
            <p:cNvPr id="234" name="Google Shape;234;gf3eef4f90e_3_219"/>
            <p:cNvSpPr/>
            <p:nvPr/>
          </p:nvSpPr>
          <p:spPr>
            <a:xfrm>
              <a:off x="3297249" y="1109874"/>
              <a:ext cx="596100" cy="5961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01</a:t>
              </a:r>
              <a:endParaRPr b="0" i="0" sz="1800" u="none" cap="none" strike="noStrike">
                <a:solidFill>
                  <a:schemeClr val="lt1"/>
                </a:solidFill>
                <a:latin typeface="Arial"/>
                <a:ea typeface="Arial"/>
                <a:cs typeface="Arial"/>
                <a:sym typeface="Arial"/>
              </a:endParaRPr>
            </a:p>
          </p:txBody>
        </p:sp>
        <p:grpSp>
          <p:nvGrpSpPr>
            <p:cNvPr id="235" name="Google Shape;235;gf3eef4f90e_3_219"/>
            <p:cNvGrpSpPr/>
            <p:nvPr/>
          </p:nvGrpSpPr>
          <p:grpSpPr>
            <a:xfrm>
              <a:off x="3969538" y="1072688"/>
              <a:ext cx="1984400" cy="628625"/>
              <a:chOff x="3969538" y="1153450"/>
              <a:chExt cx="1984400" cy="628625"/>
            </a:xfrm>
          </p:grpSpPr>
          <p:sp>
            <p:nvSpPr>
              <p:cNvPr id="236" name="Google Shape;236;gf3eef4f90e_3_219"/>
              <p:cNvSpPr txBox="1"/>
              <p:nvPr/>
            </p:nvSpPr>
            <p:spPr>
              <a:xfrm>
                <a:off x="3972738" y="1153450"/>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Dataset</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237" name="Google Shape;237;gf3eef4f90e_3_219"/>
              <p:cNvSpPr txBox="1"/>
              <p:nvPr/>
            </p:nvSpPr>
            <p:spPr>
              <a:xfrm>
                <a:off x="3969538" y="1450275"/>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Real / Fake Job Posts </a:t>
                </a:r>
                <a:endParaRPr b="0" i="0" sz="1400" u="none" cap="none" strike="noStrike">
                  <a:solidFill>
                    <a:srgbClr val="000000"/>
                  </a:solidFill>
                  <a:latin typeface="Roboto"/>
                  <a:ea typeface="Roboto"/>
                  <a:cs typeface="Roboto"/>
                  <a:sym typeface="Roboto"/>
                </a:endParaRPr>
              </a:p>
            </p:txBody>
          </p:sp>
        </p:grpSp>
      </p:grpSp>
      <p:grpSp>
        <p:nvGrpSpPr>
          <p:cNvPr id="238" name="Google Shape;238;gf3eef4f90e_3_219"/>
          <p:cNvGrpSpPr/>
          <p:nvPr/>
        </p:nvGrpSpPr>
        <p:grpSpPr>
          <a:xfrm>
            <a:off x="414555" y="1509185"/>
            <a:ext cx="2653422" cy="2696472"/>
            <a:chOff x="3525722" y="1985800"/>
            <a:chExt cx="2702609" cy="2746178"/>
          </a:xfrm>
        </p:grpSpPr>
        <p:sp>
          <p:nvSpPr>
            <p:cNvPr id="239" name="Google Shape;239;gf3eef4f90e_3_219"/>
            <p:cNvSpPr/>
            <p:nvPr/>
          </p:nvSpPr>
          <p:spPr>
            <a:xfrm>
              <a:off x="5442457" y="4676877"/>
              <a:ext cx="683885" cy="51372"/>
            </a:xfrm>
            <a:custGeom>
              <a:rect b="b" l="l" r="r" t="t"/>
              <a:pathLst>
                <a:path extrusionOk="0" h="1447" w="19263">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f3eef4f90e_3_219"/>
            <p:cNvSpPr/>
            <p:nvPr/>
          </p:nvSpPr>
          <p:spPr>
            <a:xfrm>
              <a:off x="3525722" y="4641150"/>
              <a:ext cx="995383" cy="90828"/>
            </a:xfrm>
            <a:custGeom>
              <a:rect b="b" l="l" r="r" t="t"/>
              <a:pathLst>
                <a:path extrusionOk="0" h="2558" w="45219">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f3eef4f90e_3_219"/>
            <p:cNvSpPr/>
            <p:nvPr/>
          </p:nvSpPr>
          <p:spPr>
            <a:xfrm>
              <a:off x="5580521" y="4523830"/>
              <a:ext cx="288067" cy="139134"/>
            </a:xfrm>
            <a:custGeom>
              <a:rect b="b" l="l" r="r" t="t"/>
              <a:pathLst>
                <a:path extrusionOk="0" h="3919" w="8114">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f3eef4f90e_3_219"/>
            <p:cNvSpPr/>
            <p:nvPr/>
          </p:nvSpPr>
          <p:spPr>
            <a:xfrm>
              <a:off x="3950723" y="4466034"/>
              <a:ext cx="209181" cy="236376"/>
            </a:xfrm>
            <a:custGeom>
              <a:rect b="b" l="l" r="r" t="t"/>
              <a:pathLst>
                <a:path extrusionOk="0" h="6658" w="5892">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f3eef4f90e_3_219"/>
            <p:cNvSpPr/>
            <p:nvPr/>
          </p:nvSpPr>
          <p:spPr>
            <a:xfrm>
              <a:off x="4109202" y="3262998"/>
              <a:ext cx="1703978" cy="44911"/>
            </a:xfrm>
            <a:custGeom>
              <a:rect b="b" l="l" r="r" t="t"/>
              <a:pathLst>
                <a:path extrusionOk="0" h="1265" w="47996">
                  <a:moveTo>
                    <a:pt x="0" y="0"/>
                  </a:moveTo>
                  <a:lnTo>
                    <a:pt x="0" y="1265"/>
                  </a:lnTo>
                  <a:lnTo>
                    <a:pt x="47996" y="1265"/>
                  </a:lnTo>
                  <a:lnTo>
                    <a:pt x="47996"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f3eef4f90e_3_219"/>
            <p:cNvSpPr/>
            <p:nvPr/>
          </p:nvSpPr>
          <p:spPr>
            <a:xfrm>
              <a:off x="3841912" y="3228313"/>
              <a:ext cx="534952" cy="1474135"/>
            </a:xfrm>
            <a:custGeom>
              <a:rect b="b" l="l" r="r" t="t"/>
              <a:pathLst>
                <a:path extrusionOk="0" h="41522" w="15068">
                  <a:moveTo>
                    <a:pt x="11130" y="0"/>
                  </a:moveTo>
                  <a:lnTo>
                    <a:pt x="1" y="41521"/>
                  </a:lnTo>
                  <a:lnTo>
                    <a:pt x="1409" y="41521"/>
                  </a:lnTo>
                  <a:lnTo>
                    <a:pt x="15067" y="383"/>
                  </a:lnTo>
                  <a:lnTo>
                    <a:pt x="1113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f3eef4f90e_3_219"/>
            <p:cNvSpPr/>
            <p:nvPr/>
          </p:nvSpPr>
          <p:spPr>
            <a:xfrm>
              <a:off x="5515909" y="3228313"/>
              <a:ext cx="534916" cy="1474135"/>
            </a:xfrm>
            <a:custGeom>
              <a:rect b="b" l="l" r="r" t="t"/>
              <a:pathLst>
                <a:path extrusionOk="0" h="41522" w="15067">
                  <a:moveTo>
                    <a:pt x="3928" y="0"/>
                  </a:moveTo>
                  <a:lnTo>
                    <a:pt x="1" y="383"/>
                  </a:lnTo>
                  <a:lnTo>
                    <a:pt x="13649" y="41521"/>
                  </a:lnTo>
                  <a:lnTo>
                    <a:pt x="15067" y="41521"/>
                  </a:lnTo>
                  <a:lnTo>
                    <a:pt x="3928"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f3eef4f90e_3_219"/>
            <p:cNvSpPr/>
            <p:nvPr/>
          </p:nvSpPr>
          <p:spPr>
            <a:xfrm>
              <a:off x="4007171" y="3158589"/>
              <a:ext cx="1914153" cy="114638"/>
            </a:xfrm>
            <a:custGeom>
              <a:rect b="b" l="l" r="r" t="t"/>
              <a:pathLst>
                <a:path extrusionOk="0" h="3229" w="53916">
                  <a:moveTo>
                    <a:pt x="1" y="1"/>
                  </a:moveTo>
                  <a:lnTo>
                    <a:pt x="1" y="3229"/>
                  </a:lnTo>
                  <a:lnTo>
                    <a:pt x="53916" y="3229"/>
                  </a:lnTo>
                  <a:lnTo>
                    <a:pt x="53916"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f3eef4f90e_3_219"/>
            <p:cNvSpPr/>
            <p:nvPr/>
          </p:nvSpPr>
          <p:spPr>
            <a:xfrm>
              <a:off x="5118400" y="2880435"/>
              <a:ext cx="295203" cy="279227"/>
            </a:xfrm>
            <a:custGeom>
              <a:rect b="b" l="l" r="r" t="t"/>
              <a:pathLst>
                <a:path extrusionOk="0" h="7865" w="8315">
                  <a:moveTo>
                    <a:pt x="1" y="1"/>
                  </a:moveTo>
                  <a:lnTo>
                    <a:pt x="1993" y="7865"/>
                  </a:lnTo>
                  <a:lnTo>
                    <a:pt x="8315" y="7865"/>
                  </a:lnTo>
                  <a:lnTo>
                    <a:pt x="6322"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f3eef4f90e_3_219"/>
            <p:cNvSpPr/>
            <p:nvPr/>
          </p:nvSpPr>
          <p:spPr>
            <a:xfrm>
              <a:off x="4628090" y="2140196"/>
              <a:ext cx="1228600" cy="793374"/>
            </a:xfrm>
            <a:custGeom>
              <a:rect b="b" l="l" r="r" t="t"/>
              <a:pathLst>
                <a:path extrusionOk="0" h="22347" w="34606">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f3eef4f90e_3_219"/>
            <p:cNvSpPr/>
            <p:nvPr/>
          </p:nvSpPr>
          <p:spPr>
            <a:xfrm>
              <a:off x="4628090" y="2140196"/>
              <a:ext cx="1228600" cy="793374"/>
            </a:xfrm>
            <a:custGeom>
              <a:rect b="b" l="l" r="r" t="t"/>
              <a:pathLst>
                <a:path extrusionOk="0" h="22347" w="34606">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f3eef4f90e_3_219"/>
            <p:cNvSpPr/>
            <p:nvPr/>
          </p:nvSpPr>
          <p:spPr>
            <a:xfrm>
              <a:off x="4697779" y="2208181"/>
              <a:ext cx="1089217" cy="657364"/>
            </a:xfrm>
            <a:custGeom>
              <a:rect b="b" l="l" r="r" t="t"/>
              <a:pathLst>
                <a:path extrusionOk="0" fill="none" h="18516" w="30680">
                  <a:moveTo>
                    <a:pt x="30679" y="1"/>
                  </a:moveTo>
                  <a:lnTo>
                    <a:pt x="28390" y="18515"/>
                  </a:lnTo>
                  <a:lnTo>
                    <a:pt x="1" y="18515"/>
                  </a:lnTo>
                  <a:lnTo>
                    <a:pt x="2290" y="1"/>
                  </a:lnTo>
                  <a:lnTo>
                    <a:pt x="3067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f3eef4f90e_3_219"/>
            <p:cNvSpPr/>
            <p:nvPr/>
          </p:nvSpPr>
          <p:spPr>
            <a:xfrm>
              <a:off x="4628090" y="2140196"/>
              <a:ext cx="1228600" cy="793374"/>
            </a:xfrm>
            <a:custGeom>
              <a:rect b="b" l="l" r="r" t="t"/>
              <a:pathLst>
                <a:path extrusionOk="0" fill="none" h="22347" w="34606">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f3eef4f90e_3_219"/>
            <p:cNvSpPr/>
            <p:nvPr/>
          </p:nvSpPr>
          <p:spPr>
            <a:xfrm>
              <a:off x="5022866" y="3079385"/>
              <a:ext cx="390741" cy="80271"/>
            </a:xfrm>
            <a:custGeom>
              <a:rect b="b" l="l" r="r" t="t"/>
              <a:pathLst>
                <a:path extrusionOk="0" h="2261" w="11006">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f3eef4f90e_3_219"/>
            <p:cNvSpPr/>
            <p:nvPr/>
          </p:nvSpPr>
          <p:spPr>
            <a:xfrm>
              <a:off x="4852494" y="2303395"/>
              <a:ext cx="320375" cy="46970"/>
            </a:xfrm>
            <a:custGeom>
              <a:rect b="b" l="l" r="r" t="t"/>
              <a:pathLst>
                <a:path extrusionOk="0" h="1323" w="9024">
                  <a:moveTo>
                    <a:pt x="173" y="1"/>
                  </a:moveTo>
                  <a:lnTo>
                    <a:pt x="1" y="1323"/>
                  </a:lnTo>
                  <a:lnTo>
                    <a:pt x="8861" y="1323"/>
                  </a:lnTo>
                  <a:lnTo>
                    <a:pt x="902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f3eef4f90e_3_219"/>
            <p:cNvSpPr/>
            <p:nvPr/>
          </p:nvSpPr>
          <p:spPr>
            <a:xfrm>
              <a:off x="5336733" y="2406456"/>
              <a:ext cx="320339" cy="47289"/>
            </a:xfrm>
            <a:custGeom>
              <a:rect b="b" l="l" r="r" t="t"/>
              <a:pathLst>
                <a:path extrusionOk="0" h="1332" w="9023">
                  <a:moveTo>
                    <a:pt x="163" y="0"/>
                  </a:moveTo>
                  <a:lnTo>
                    <a:pt x="0" y="1331"/>
                  </a:lnTo>
                  <a:lnTo>
                    <a:pt x="8860" y="1331"/>
                  </a:lnTo>
                  <a:lnTo>
                    <a:pt x="902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f3eef4f90e_3_219"/>
            <p:cNvSpPr/>
            <p:nvPr/>
          </p:nvSpPr>
          <p:spPr>
            <a:xfrm>
              <a:off x="5160220" y="2509801"/>
              <a:ext cx="343842" cy="47325"/>
            </a:xfrm>
            <a:custGeom>
              <a:rect b="b" l="l" r="r" t="t"/>
              <a:pathLst>
                <a:path extrusionOk="0" h="1333" w="9685">
                  <a:moveTo>
                    <a:pt x="164" y="1"/>
                  </a:moveTo>
                  <a:lnTo>
                    <a:pt x="1" y="1332"/>
                  </a:lnTo>
                  <a:lnTo>
                    <a:pt x="9522" y="1332"/>
                  </a:lnTo>
                  <a:lnTo>
                    <a:pt x="9684"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f3eef4f90e_3_219"/>
            <p:cNvSpPr/>
            <p:nvPr/>
          </p:nvSpPr>
          <p:spPr>
            <a:xfrm>
              <a:off x="4842305" y="2406456"/>
              <a:ext cx="440053" cy="47289"/>
            </a:xfrm>
            <a:custGeom>
              <a:rect b="b" l="l" r="r" t="t"/>
              <a:pathLst>
                <a:path extrusionOk="0" h="1332" w="12395">
                  <a:moveTo>
                    <a:pt x="163" y="0"/>
                  </a:moveTo>
                  <a:lnTo>
                    <a:pt x="0" y="1331"/>
                  </a:lnTo>
                  <a:lnTo>
                    <a:pt x="12232" y="1331"/>
                  </a:lnTo>
                  <a:lnTo>
                    <a:pt x="1239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f3eef4f90e_3_219"/>
            <p:cNvSpPr/>
            <p:nvPr/>
          </p:nvSpPr>
          <p:spPr>
            <a:xfrm>
              <a:off x="4831087" y="2509801"/>
              <a:ext cx="274789" cy="47325"/>
            </a:xfrm>
            <a:custGeom>
              <a:rect b="b" l="l" r="r" t="t"/>
              <a:pathLst>
                <a:path extrusionOk="0" h="1333" w="7740">
                  <a:moveTo>
                    <a:pt x="163" y="1"/>
                  </a:moveTo>
                  <a:lnTo>
                    <a:pt x="0" y="1332"/>
                  </a:lnTo>
                  <a:lnTo>
                    <a:pt x="7577" y="1332"/>
                  </a:lnTo>
                  <a:lnTo>
                    <a:pt x="773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f3eef4f90e_3_219"/>
            <p:cNvSpPr/>
            <p:nvPr/>
          </p:nvSpPr>
          <p:spPr>
            <a:xfrm>
              <a:off x="4816105" y="2613181"/>
              <a:ext cx="369333" cy="47289"/>
            </a:xfrm>
            <a:custGeom>
              <a:rect b="b" l="l" r="r" t="t"/>
              <a:pathLst>
                <a:path extrusionOk="0" h="1332" w="10403">
                  <a:moveTo>
                    <a:pt x="164" y="1"/>
                  </a:moveTo>
                  <a:lnTo>
                    <a:pt x="1" y="1332"/>
                  </a:lnTo>
                  <a:lnTo>
                    <a:pt x="10240" y="1332"/>
                  </a:lnTo>
                  <a:lnTo>
                    <a:pt x="1040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f3eef4f90e_3_219"/>
            <p:cNvSpPr/>
            <p:nvPr/>
          </p:nvSpPr>
          <p:spPr>
            <a:xfrm>
              <a:off x="5229271" y="2613181"/>
              <a:ext cx="180246" cy="47289"/>
            </a:xfrm>
            <a:custGeom>
              <a:rect b="b" l="l" r="r" t="t"/>
              <a:pathLst>
                <a:path extrusionOk="0" h="1332" w="5077">
                  <a:moveTo>
                    <a:pt x="163" y="1"/>
                  </a:moveTo>
                  <a:lnTo>
                    <a:pt x="0" y="1332"/>
                  </a:lnTo>
                  <a:lnTo>
                    <a:pt x="4914" y="1332"/>
                  </a:lnTo>
                  <a:lnTo>
                    <a:pt x="50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f3eef4f90e_3_219"/>
            <p:cNvSpPr/>
            <p:nvPr/>
          </p:nvSpPr>
          <p:spPr>
            <a:xfrm>
              <a:off x="4802863" y="2716561"/>
              <a:ext cx="204068" cy="47289"/>
            </a:xfrm>
            <a:custGeom>
              <a:rect b="b" l="l" r="r" t="t"/>
              <a:pathLst>
                <a:path extrusionOk="0" h="1332" w="5748">
                  <a:moveTo>
                    <a:pt x="163" y="0"/>
                  </a:moveTo>
                  <a:lnTo>
                    <a:pt x="0" y="1332"/>
                  </a:lnTo>
                  <a:lnTo>
                    <a:pt x="5584" y="1332"/>
                  </a:lnTo>
                  <a:lnTo>
                    <a:pt x="574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f3eef4f90e_3_219"/>
            <p:cNvSpPr/>
            <p:nvPr/>
          </p:nvSpPr>
          <p:spPr>
            <a:xfrm>
              <a:off x="4439365" y="3464966"/>
              <a:ext cx="1235771" cy="1133772"/>
            </a:xfrm>
            <a:custGeom>
              <a:rect b="b" l="l" r="r" t="t"/>
              <a:pathLst>
                <a:path extrusionOk="0" h="31935" w="34808">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f3eef4f90e_3_219"/>
            <p:cNvSpPr/>
            <p:nvPr/>
          </p:nvSpPr>
          <p:spPr>
            <a:xfrm>
              <a:off x="4195221" y="2199696"/>
              <a:ext cx="205772" cy="324777"/>
            </a:xfrm>
            <a:custGeom>
              <a:rect b="b" l="l" r="r" t="t"/>
              <a:pathLst>
                <a:path extrusionOk="0" h="9148" w="5796">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f3eef4f90e_3_219"/>
            <p:cNvSpPr/>
            <p:nvPr/>
          </p:nvSpPr>
          <p:spPr>
            <a:xfrm>
              <a:off x="4350256" y="2323134"/>
              <a:ext cx="50733" cy="169027"/>
            </a:xfrm>
            <a:custGeom>
              <a:rect b="b" l="l" r="r" t="t"/>
              <a:pathLst>
                <a:path extrusionOk="0" h="4761" w="1429">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f3eef4f90e_3_219"/>
            <p:cNvSpPr/>
            <p:nvPr/>
          </p:nvSpPr>
          <p:spPr>
            <a:xfrm>
              <a:off x="4349262" y="2111972"/>
              <a:ext cx="225121" cy="345865"/>
            </a:xfrm>
            <a:custGeom>
              <a:rect b="b" l="l" r="r" t="t"/>
              <a:pathLst>
                <a:path extrusionOk="0" h="9742" w="6341">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f3eef4f90e_3_219"/>
            <p:cNvSpPr/>
            <p:nvPr/>
          </p:nvSpPr>
          <p:spPr>
            <a:xfrm>
              <a:off x="4182618" y="1985800"/>
              <a:ext cx="505378" cy="302694"/>
            </a:xfrm>
            <a:custGeom>
              <a:rect b="b" l="l" r="r" t="t"/>
              <a:pathLst>
                <a:path extrusionOk="0" h="8526" w="14235">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f3eef4f90e_3_219"/>
            <p:cNvSpPr/>
            <p:nvPr/>
          </p:nvSpPr>
          <p:spPr>
            <a:xfrm>
              <a:off x="4517219" y="2289124"/>
              <a:ext cx="35751" cy="87088"/>
            </a:xfrm>
            <a:custGeom>
              <a:rect b="b" l="l" r="r" t="t"/>
              <a:pathLst>
                <a:path extrusionOk="0" h="2453" w="1007">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f3eef4f90e_3_219"/>
            <p:cNvSpPr/>
            <p:nvPr/>
          </p:nvSpPr>
          <p:spPr>
            <a:xfrm>
              <a:off x="4495457" y="2269066"/>
              <a:ext cx="20804" cy="32343"/>
            </a:xfrm>
            <a:custGeom>
              <a:rect b="b" l="l" r="r" t="t"/>
              <a:pathLst>
                <a:path extrusionOk="0" h="911" w="586">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f3eef4f90e_3_219"/>
            <p:cNvSpPr/>
            <p:nvPr/>
          </p:nvSpPr>
          <p:spPr>
            <a:xfrm>
              <a:off x="4493433" y="2231647"/>
              <a:ext cx="39798" cy="18745"/>
            </a:xfrm>
            <a:custGeom>
              <a:rect b="b" l="l" r="r" t="t"/>
              <a:pathLst>
                <a:path extrusionOk="0" h="528" w="1121">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f3eef4f90e_3_219"/>
            <p:cNvSpPr/>
            <p:nvPr/>
          </p:nvSpPr>
          <p:spPr>
            <a:xfrm>
              <a:off x="4192168" y="2071500"/>
              <a:ext cx="302339" cy="282280"/>
            </a:xfrm>
            <a:custGeom>
              <a:rect b="b" l="l" r="r" t="t"/>
              <a:pathLst>
                <a:path extrusionOk="0" h="7951" w="8516">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f3eef4f90e_3_219"/>
            <p:cNvSpPr/>
            <p:nvPr/>
          </p:nvSpPr>
          <p:spPr>
            <a:xfrm>
              <a:off x="4192168" y="2071500"/>
              <a:ext cx="302339" cy="282280"/>
            </a:xfrm>
            <a:custGeom>
              <a:rect b="b" l="l" r="r" t="t"/>
              <a:pathLst>
                <a:path extrusionOk="0" fill="none" h="7951" w="8516">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f3eef4f90e_3_219"/>
            <p:cNvSpPr/>
            <p:nvPr/>
          </p:nvSpPr>
          <p:spPr>
            <a:xfrm>
              <a:off x="4351286" y="2191211"/>
              <a:ext cx="65999" cy="113253"/>
            </a:xfrm>
            <a:custGeom>
              <a:rect b="b" l="l" r="r" t="t"/>
              <a:pathLst>
                <a:path extrusionOk="0" h="3190" w="1859">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f3eef4f90e_3_219"/>
            <p:cNvSpPr/>
            <p:nvPr/>
          </p:nvSpPr>
          <p:spPr>
            <a:xfrm>
              <a:off x="4401272" y="2145308"/>
              <a:ext cx="55455" cy="109170"/>
            </a:xfrm>
            <a:custGeom>
              <a:rect b="b" l="l" r="r" t="t"/>
              <a:pathLst>
                <a:path extrusionOk="0" h="3075" w="1562">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f3eef4f90e_3_219"/>
            <p:cNvSpPr/>
            <p:nvPr/>
          </p:nvSpPr>
          <p:spPr>
            <a:xfrm>
              <a:off x="4969826" y="2855300"/>
              <a:ext cx="235666" cy="113928"/>
            </a:xfrm>
            <a:custGeom>
              <a:rect b="b" l="l" r="r" t="t"/>
              <a:pathLst>
                <a:path extrusionOk="0" h="3209" w="6638">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f3eef4f90e_3_219"/>
            <p:cNvSpPr/>
            <p:nvPr/>
          </p:nvSpPr>
          <p:spPr>
            <a:xfrm>
              <a:off x="4092516" y="2444194"/>
              <a:ext cx="542407" cy="686583"/>
            </a:xfrm>
            <a:custGeom>
              <a:rect b="b" l="l" r="r" t="t"/>
              <a:pathLst>
                <a:path extrusionOk="0" h="19339" w="15278">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f3eef4f90e_3_219"/>
            <p:cNvSpPr/>
            <p:nvPr/>
          </p:nvSpPr>
          <p:spPr>
            <a:xfrm>
              <a:off x="3891223" y="3263673"/>
              <a:ext cx="1204138" cy="596833"/>
            </a:xfrm>
            <a:custGeom>
              <a:rect b="b" l="l" r="r" t="t"/>
              <a:pathLst>
                <a:path extrusionOk="0" h="16811" w="33917">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f3eef4f90e_3_219"/>
            <p:cNvSpPr/>
            <p:nvPr/>
          </p:nvSpPr>
          <p:spPr>
            <a:xfrm>
              <a:off x="3800446" y="2426514"/>
              <a:ext cx="754570" cy="1205842"/>
            </a:xfrm>
            <a:custGeom>
              <a:rect b="b" l="l" r="r" t="t"/>
              <a:pathLst>
                <a:path extrusionOk="0" h="33965" w="21254">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f3eef4f90e_3_219"/>
            <p:cNvSpPr/>
            <p:nvPr/>
          </p:nvSpPr>
          <p:spPr>
            <a:xfrm>
              <a:off x="4210168" y="2562520"/>
              <a:ext cx="792345" cy="706642"/>
            </a:xfrm>
            <a:custGeom>
              <a:rect b="b" l="l" r="r" t="t"/>
              <a:pathLst>
                <a:path extrusionOk="0" h="19904" w="22318">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f3eef4f90e_3_219"/>
            <p:cNvSpPr/>
            <p:nvPr/>
          </p:nvSpPr>
          <p:spPr>
            <a:xfrm>
              <a:off x="4068730" y="3625822"/>
              <a:ext cx="995348" cy="923917"/>
            </a:xfrm>
            <a:custGeom>
              <a:rect b="b" l="l" r="r" t="t"/>
              <a:pathLst>
                <a:path extrusionOk="0" h="26024" w="28036">
                  <a:moveTo>
                    <a:pt x="16044" y="0"/>
                  </a:moveTo>
                  <a:lnTo>
                    <a:pt x="0" y="24453"/>
                  </a:lnTo>
                  <a:lnTo>
                    <a:pt x="2213" y="26024"/>
                  </a:lnTo>
                  <a:lnTo>
                    <a:pt x="28035" y="3640"/>
                  </a:lnTo>
                  <a:lnTo>
                    <a:pt x="1604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f3eef4f90e_3_219"/>
            <p:cNvSpPr/>
            <p:nvPr/>
          </p:nvSpPr>
          <p:spPr>
            <a:xfrm>
              <a:off x="3800446" y="2784226"/>
              <a:ext cx="646465" cy="598501"/>
            </a:xfrm>
            <a:custGeom>
              <a:rect b="b" l="l" r="r" t="t"/>
              <a:pathLst>
                <a:path extrusionOk="0" h="16858" w="18209">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f3eef4f90e_3_219"/>
            <p:cNvSpPr/>
            <p:nvPr/>
          </p:nvSpPr>
          <p:spPr>
            <a:xfrm>
              <a:off x="3800446" y="2855300"/>
              <a:ext cx="646465" cy="598182"/>
            </a:xfrm>
            <a:custGeom>
              <a:rect b="b" l="l" r="r" t="t"/>
              <a:pathLst>
                <a:path extrusionOk="0" h="16849" w="18209">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f3eef4f90e_3_219"/>
            <p:cNvSpPr/>
            <p:nvPr/>
          </p:nvSpPr>
          <p:spPr>
            <a:xfrm>
              <a:off x="3719503" y="3788348"/>
              <a:ext cx="801540" cy="53076"/>
            </a:xfrm>
            <a:custGeom>
              <a:rect b="b" l="l" r="r" t="t"/>
              <a:pathLst>
                <a:path extrusionOk="0" h="1495" w="22577">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f3eef4f90e_3_219"/>
            <p:cNvSpPr/>
            <p:nvPr/>
          </p:nvSpPr>
          <p:spPr>
            <a:xfrm>
              <a:off x="4092516" y="3810110"/>
              <a:ext cx="57514" cy="833492"/>
            </a:xfrm>
            <a:custGeom>
              <a:rect b="b" l="l" r="r" t="t"/>
              <a:pathLst>
                <a:path extrusionOk="0" h="23477" w="1620">
                  <a:moveTo>
                    <a:pt x="1" y="0"/>
                  </a:moveTo>
                  <a:lnTo>
                    <a:pt x="1" y="23476"/>
                  </a:lnTo>
                  <a:lnTo>
                    <a:pt x="1619" y="23476"/>
                  </a:lnTo>
                  <a:lnTo>
                    <a:pt x="1619"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f3eef4f90e_3_219"/>
            <p:cNvSpPr/>
            <p:nvPr/>
          </p:nvSpPr>
          <p:spPr>
            <a:xfrm>
              <a:off x="3850077" y="4555143"/>
              <a:ext cx="547520" cy="147264"/>
            </a:xfrm>
            <a:custGeom>
              <a:rect b="b" l="l" r="r" t="t"/>
              <a:pathLst>
                <a:path extrusionOk="0" h="4148" w="15422">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f3eef4f90e_3_219"/>
            <p:cNvSpPr/>
            <p:nvPr/>
          </p:nvSpPr>
          <p:spPr>
            <a:xfrm>
              <a:off x="4055133" y="3801270"/>
              <a:ext cx="124827" cy="226151"/>
            </a:xfrm>
            <a:custGeom>
              <a:rect b="b" l="l" r="r" t="t"/>
              <a:pathLst>
                <a:path extrusionOk="0" h="6370" w="3516">
                  <a:moveTo>
                    <a:pt x="0" y="0"/>
                  </a:moveTo>
                  <a:lnTo>
                    <a:pt x="671" y="6370"/>
                  </a:lnTo>
                  <a:lnTo>
                    <a:pt x="2854" y="6370"/>
                  </a:lnTo>
                  <a:lnTo>
                    <a:pt x="351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f3eef4f90e_3_219"/>
            <p:cNvSpPr/>
            <p:nvPr/>
          </p:nvSpPr>
          <p:spPr>
            <a:xfrm>
              <a:off x="3691634" y="3674104"/>
              <a:ext cx="859338" cy="127205"/>
            </a:xfrm>
            <a:custGeom>
              <a:rect b="b" l="l" r="r" t="t"/>
              <a:pathLst>
                <a:path extrusionOk="0" h="3583" w="24205">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f3eef4f90e_3_219"/>
            <p:cNvSpPr/>
            <p:nvPr/>
          </p:nvSpPr>
          <p:spPr>
            <a:xfrm>
              <a:off x="4100007" y="3332687"/>
              <a:ext cx="47289" cy="417616"/>
            </a:xfrm>
            <a:custGeom>
              <a:rect b="b" l="l" r="r" t="t"/>
              <a:pathLst>
                <a:path extrusionOk="0" h="11763" w="1332">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f3eef4f90e_3_219"/>
            <p:cNvSpPr/>
            <p:nvPr/>
          </p:nvSpPr>
          <p:spPr>
            <a:xfrm>
              <a:off x="3872514" y="3079030"/>
              <a:ext cx="502644" cy="297227"/>
            </a:xfrm>
            <a:custGeom>
              <a:rect b="b" l="l" r="r" t="t"/>
              <a:pathLst>
                <a:path extrusionOk="0" h="8372" w="14158">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f3eef4f90e_3_219"/>
            <p:cNvSpPr/>
            <p:nvPr/>
          </p:nvSpPr>
          <p:spPr>
            <a:xfrm>
              <a:off x="4599866" y="2491446"/>
              <a:ext cx="136401" cy="259843"/>
            </a:xfrm>
            <a:custGeom>
              <a:rect b="b" l="l" r="r" t="t"/>
              <a:pathLst>
                <a:path extrusionOk="0" h="7319" w="3842">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f3eef4f90e_3_219"/>
            <p:cNvSpPr/>
            <p:nvPr/>
          </p:nvSpPr>
          <p:spPr>
            <a:xfrm>
              <a:off x="5664518" y="2994714"/>
              <a:ext cx="223453" cy="161891"/>
            </a:xfrm>
            <a:custGeom>
              <a:rect b="b" l="l" r="r" t="t"/>
              <a:pathLst>
                <a:path extrusionOk="0" h="4560" w="6294">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f3eef4f90e_3_219"/>
            <p:cNvSpPr/>
            <p:nvPr/>
          </p:nvSpPr>
          <p:spPr>
            <a:xfrm>
              <a:off x="5731509" y="2397581"/>
              <a:ext cx="496822" cy="554656"/>
            </a:xfrm>
            <a:custGeom>
              <a:rect b="b" l="l" r="r" t="t"/>
              <a:pathLst>
                <a:path extrusionOk="0" h="15623" w="13994">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f3eef4f90e_3_219"/>
            <p:cNvSpPr/>
            <p:nvPr/>
          </p:nvSpPr>
          <p:spPr>
            <a:xfrm>
              <a:off x="4470322" y="2242866"/>
              <a:ext cx="75159" cy="86768"/>
            </a:xfrm>
            <a:custGeom>
              <a:rect b="b" l="l" r="r" t="t"/>
              <a:pathLst>
                <a:path extrusionOk="0" h="2444" w="2117">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f3eef4f90e_3_219"/>
            <p:cNvSpPr/>
            <p:nvPr/>
          </p:nvSpPr>
          <p:spPr>
            <a:xfrm>
              <a:off x="4475754" y="2242866"/>
              <a:ext cx="64295" cy="81336"/>
            </a:xfrm>
            <a:custGeom>
              <a:rect b="b" l="l" r="r" t="t"/>
              <a:pathLst>
                <a:path extrusionOk="0" fill="none" h="2291" w="1811">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f3eef4f90e_3_219"/>
            <p:cNvSpPr/>
            <p:nvPr/>
          </p:nvSpPr>
          <p:spPr>
            <a:xfrm>
              <a:off x="4406384" y="2223517"/>
              <a:ext cx="77218" cy="52721"/>
            </a:xfrm>
            <a:custGeom>
              <a:rect b="b" l="l" r="r" t="t"/>
              <a:pathLst>
                <a:path extrusionOk="0" h="1485" w="2175">
                  <a:moveTo>
                    <a:pt x="67" y="0"/>
                  </a:moveTo>
                  <a:lnTo>
                    <a:pt x="0" y="125"/>
                  </a:lnTo>
                  <a:lnTo>
                    <a:pt x="1916" y="1485"/>
                  </a:lnTo>
                  <a:lnTo>
                    <a:pt x="2175" y="1054"/>
                  </a:lnTo>
                  <a:lnTo>
                    <a:pt x="6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f3eef4f90e_3_219"/>
            <p:cNvSpPr/>
            <p:nvPr/>
          </p:nvSpPr>
          <p:spPr>
            <a:xfrm>
              <a:off x="3584526" y="2124539"/>
              <a:ext cx="794368" cy="951147"/>
            </a:xfrm>
            <a:custGeom>
              <a:rect b="b" l="l" r="r" t="t"/>
              <a:pathLst>
                <a:path extrusionOk="0" h="26791" w="22375">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f3eef4f90e_3_219"/>
            <p:cNvSpPr/>
            <p:nvPr/>
          </p:nvSpPr>
          <p:spPr>
            <a:xfrm>
              <a:off x="4538982" y="2285041"/>
              <a:ext cx="25207" cy="21799"/>
            </a:xfrm>
            <a:custGeom>
              <a:rect b="b" l="l" r="r" t="t"/>
              <a:pathLst>
                <a:path extrusionOk="0" h="614" w="710">
                  <a:moveTo>
                    <a:pt x="144" y="1"/>
                  </a:moveTo>
                  <a:lnTo>
                    <a:pt x="1" y="413"/>
                  </a:lnTo>
                  <a:lnTo>
                    <a:pt x="566" y="614"/>
                  </a:lnTo>
                  <a:lnTo>
                    <a:pt x="710" y="211"/>
                  </a:lnTo>
                  <a:lnTo>
                    <a:pt x="14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6" name="Google Shape;296;gf3eef4f90e_3_219"/>
          <p:cNvGrpSpPr/>
          <p:nvPr/>
        </p:nvGrpSpPr>
        <p:grpSpPr>
          <a:xfrm>
            <a:off x="3297248" y="2028723"/>
            <a:ext cx="2653500" cy="596100"/>
            <a:chOff x="3297248" y="2028723"/>
            <a:chExt cx="2653500" cy="596100"/>
          </a:xfrm>
        </p:grpSpPr>
        <p:grpSp>
          <p:nvGrpSpPr>
            <p:cNvPr id="297" name="Google Shape;297;gf3eef4f90e_3_219"/>
            <p:cNvGrpSpPr/>
            <p:nvPr/>
          </p:nvGrpSpPr>
          <p:grpSpPr>
            <a:xfrm>
              <a:off x="3941578" y="2160885"/>
              <a:ext cx="2009170" cy="454500"/>
              <a:chOff x="3553390" y="811938"/>
              <a:chExt cx="2009170" cy="454500"/>
            </a:xfrm>
          </p:grpSpPr>
          <p:sp>
            <p:nvSpPr>
              <p:cNvPr id="298" name="Google Shape;298;gf3eef4f90e_3_219"/>
              <p:cNvSpPr txBox="1"/>
              <p:nvPr/>
            </p:nvSpPr>
            <p:spPr>
              <a:xfrm>
                <a:off x="3553390" y="811938"/>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Problem Definition</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299" name="Google Shape;299;gf3eef4f90e_3_219"/>
              <p:cNvSpPr txBox="1"/>
              <p:nvPr/>
            </p:nvSpPr>
            <p:spPr>
              <a:xfrm>
                <a:off x="3581360" y="934638"/>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sp>
          <p:nvSpPr>
            <p:cNvPr id="300" name="Google Shape;300;gf3eef4f90e_3_219"/>
            <p:cNvSpPr/>
            <p:nvPr/>
          </p:nvSpPr>
          <p:spPr>
            <a:xfrm>
              <a:off x="3297248" y="2028723"/>
              <a:ext cx="596100" cy="596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02</a:t>
              </a:r>
              <a:endParaRPr b="0" i="0" sz="1800" u="none" cap="none" strike="noStrike">
                <a:solidFill>
                  <a:schemeClr val="lt1"/>
                </a:solidFill>
                <a:latin typeface="Arial"/>
                <a:ea typeface="Arial"/>
                <a:cs typeface="Arial"/>
                <a:sym typeface="Arial"/>
              </a:endParaRPr>
            </a:p>
          </p:txBody>
        </p:sp>
      </p:grpSp>
      <p:grpSp>
        <p:nvGrpSpPr>
          <p:cNvPr id="301" name="Google Shape;301;gf3eef4f90e_3_219"/>
          <p:cNvGrpSpPr/>
          <p:nvPr/>
        </p:nvGrpSpPr>
        <p:grpSpPr>
          <a:xfrm>
            <a:off x="3297248" y="2823070"/>
            <a:ext cx="2653505" cy="761590"/>
            <a:chOff x="3297248" y="2823071"/>
            <a:chExt cx="2653505" cy="761590"/>
          </a:xfrm>
        </p:grpSpPr>
        <p:grpSp>
          <p:nvGrpSpPr>
            <p:cNvPr id="302" name="Google Shape;302;gf3eef4f90e_3_219"/>
            <p:cNvGrpSpPr/>
            <p:nvPr/>
          </p:nvGrpSpPr>
          <p:grpSpPr>
            <a:xfrm>
              <a:off x="3969550" y="2823070"/>
              <a:ext cx="1981203" cy="761590"/>
              <a:chOff x="3581362" y="1100084"/>
              <a:chExt cx="1981203" cy="761590"/>
            </a:xfrm>
          </p:grpSpPr>
          <p:sp>
            <p:nvSpPr>
              <p:cNvPr id="303" name="Google Shape;303;gf3eef4f90e_3_219"/>
              <p:cNvSpPr txBox="1"/>
              <p:nvPr/>
            </p:nvSpPr>
            <p:spPr>
              <a:xfrm>
                <a:off x="3581365" y="1100084"/>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Data Preparation</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304" name="Google Shape;304;gf3eef4f90e_3_219"/>
              <p:cNvSpPr txBox="1"/>
              <p:nvPr/>
            </p:nvSpPr>
            <p:spPr>
              <a:xfrm>
                <a:off x="3581362" y="1441673"/>
                <a:ext cx="1981200" cy="42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Preparing and Cleaning</a:t>
                </a:r>
                <a:endParaRPr b="0" i="0" sz="1400" u="none" cap="none" strike="noStrike">
                  <a:solidFill>
                    <a:srgbClr val="000000"/>
                  </a:solidFill>
                  <a:latin typeface="Roboto"/>
                  <a:ea typeface="Roboto"/>
                  <a:cs typeface="Roboto"/>
                  <a:sym typeface="Roboto"/>
                </a:endParaRPr>
              </a:p>
            </p:txBody>
          </p:sp>
        </p:grpSp>
        <p:sp>
          <p:nvSpPr>
            <p:cNvPr id="305" name="Google Shape;305;gf3eef4f90e_3_219"/>
            <p:cNvSpPr/>
            <p:nvPr/>
          </p:nvSpPr>
          <p:spPr>
            <a:xfrm>
              <a:off x="3297248" y="2900286"/>
              <a:ext cx="596100" cy="5961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03</a:t>
              </a:r>
              <a:endParaRPr b="0" i="0" sz="1800" u="none" cap="none" strike="noStrike">
                <a:solidFill>
                  <a:schemeClr val="lt1"/>
                </a:solidFill>
                <a:latin typeface="Arial"/>
                <a:ea typeface="Arial"/>
                <a:cs typeface="Arial"/>
                <a:sym typeface="Arial"/>
              </a:endParaRPr>
            </a:p>
          </p:txBody>
        </p:sp>
      </p:grpSp>
      <p:grpSp>
        <p:nvGrpSpPr>
          <p:cNvPr id="306" name="Google Shape;306;gf3eef4f90e_3_219"/>
          <p:cNvGrpSpPr/>
          <p:nvPr/>
        </p:nvGrpSpPr>
        <p:grpSpPr>
          <a:xfrm>
            <a:off x="6183225" y="929203"/>
            <a:ext cx="2659910" cy="734975"/>
            <a:chOff x="6033350" y="2002653"/>
            <a:chExt cx="2659910" cy="734975"/>
          </a:xfrm>
        </p:grpSpPr>
        <p:grpSp>
          <p:nvGrpSpPr>
            <p:cNvPr id="307" name="Google Shape;307;gf3eef4f90e_3_219"/>
            <p:cNvGrpSpPr/>
            <p:nvPr/>
          </p:nvGrpSpPr>
          <p:grpSpPr>
            <a:xfrm>
              <a:off x="6705665" y="2002653"/>
              <a:ext cx="1987595" cy="734975"/>
              <a:chOff x="6705665" y="2129742"/>
              <a:chExt cx="1987595" cy="734975"/>
            </a:xfrm>
          </p:grpSpPr>
          <p:sp>
            <p:nvSpPr>
              <p:cNvPr id="308" name="Google Shape;308;gf3eef4f90e_3_219"/>
              <p:cNvSpPr txBox="1"/>
              <p:nvPr/>
            </p:nvSpPr>
            <p:spPr>
              <a:xfrm>
                <a:off x="6705665" y="2129742"/>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Natural Language Processing</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309" name="Google Shape;309;gf3eef4f90e_3_219"/>
              <p:cNvSpPr txBox="1"/>
              <p:nvPr/>
            </p:nvSpPr>
            <p:spPr>
              <a:xfrm>
                <a:off x="6712060" y="2532917"/>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Text Data</a:t>
                </a:r>
                <a:endParaRPr b="0" i="0" sz="1400" u="none" cap="none" strike="noStrike">
                  <a:solidFill>
                    <a:srgbClr val="000000"/>
                  </a:solidFill>
                  <a:latin typeface="Roboto"/>
                  <a:ea typeface="Roboto"/>
                  <a:cs typeface="Roboto"/>
                  <a:sym typeface="Roboto"/>
                </a:endParaRPr>
              </a:p>
            </p:txBody>
          </p:sp>
        </p:grpSp>
        <p:sp>
          <p:nvSpPr>
            <p:cNvPr id="310" name="Google Shape;310;gf3eef4f90e_3_219"/>
            <p:cNvSpPr/>
            <p:nvPr/>
          </p:nvSpPr>
          <p:spPr>
            <a:xfrm>
              <a:off x="6033350" y="2117813"/>
              <a:ext cx="596100" cy="5961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05</a:t>
              </a:r>
              <a:endParaRPr b="0" i="0" sz="1800" u="none" cap="none" strike="noStrike">
                <a:solidFill>
                  <a:schemeClr val="lt1"/>
                </a:solidFill>
                <a:latin typeface="Arial"/>
                <a:ea typeface="Arial"/>
                <a:cs typeface="Arial"/>
                <a:sym typeface="Arial"/>
              </a:endParaRPr>
            </a:p>
          </p:txBody>
        </p:sp>
      </p:grpSp>
      <p:grpSp>
        <p:nvGrpSpPr>
          <p:cNvPr id="311" name="Google Shape;311;gf3eef4f90e_3_219"/>
          <p:cNvGrpSpPr/>
          <p:nvPr/>
        </p:nvGrpSpPr>
        <p:grpSpPr>
          <a:xfrm>
            <a:off x="6183225" y="2258025"/>
            <a:ext cx="2797175" cy="851525"/>
            <a:chOff x="6033350" y="3331475"/>
            <a:chExt cx="2797175" cy="851525"/>
          </a:xfrm>
        </p:grpSpPr>
        <p:grpSp>
          <p:nvGrpSpPr>
            <p:cNvPr id="312" name="Google Shape;312;gf3eef4f90e_3_219"/>
            <p:cNvGrpSpPr/>
            <p:nvPr/>
          </p:nvGrpSpPr>
          <p:grpSpPr>
            <a:xfrm>
              <a:off x="6599275" y="3331525"/>
              <a:ext cx="2231250" cy="851475"/>
              <a:chOff x="6599275" y="3412287"/>
              <a:chExt cx="2231250" cy="851475"/>
            </a:xfrm>
          </p:grpSpPr>
          <p:sp>
            <p:nvSpPr>
              <p:cNvPr id="313" name="Google Shape;313;gf3eef4f90e_3_219"/>
              <p:cNvSpPr txBox="1"/>
              <p:nvPr/>
            </p:nvSpPr>
            <p:spPr>
              <a:xfrm>
                <a:off x="6599275" y="3412287"/>
                <a:ext cx="1755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b="1" lang="en" sz="1600">
                    <a:solidFill>
                      <a:schemeClr val="dk1"/>
                    </a:solidFill>
                    <a:latin typeface="Fira Sans Extra Condensed"/>
                    <a:ea typeface="Fira Sans Extra Condensed"/>
                    <a:cs typeface="Fira Sans Extra Condensed"/>
                    <a:sym typeface="Fira Sans Extra Condensed"/>
                  </a:rPr>
                  <a:t>Machine Learning Classifier Models</a:t>
                </a:r>
                <a:endParaRPr b="1" i="0" sz="1600" u="none" cap="none" strike="noStrike">
                  <a:solidFill>
                    <a:srgbClr val="000000"/>
                  </a:solidFill>
                  <a:latin typeface="Fira Sans Extra Condensed"/>
                  <a:ea typeface="Fira Sans Extra Condensed"/>
                  <a:cs typeface="Fira Sans Extra Condensed"/>
                  <a:sym typeface="Fira Sans Extra Condensed"/>
                </a:endParaRPr>
              </a:p>
            </p:txBody>
          </p:sp>
          <p:sp>
            <p:nvSpPr>
              <p:cNvPr id="314" name="Google Shape;314;gf3eef4f90e_3_219"/>
              <p:cNvSpPr txBox="1"/>
              <p:nvPr/>
            </p:nvSpPr>
            <p:spPr>
              <a:xfrm>
                <a:off x="6705625" y="3787962"/>
                <a:ext cx="2124900" cy="47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SGDClassifier, Random Forest, K-Neighbours</a:t>
                </a:r>
                <a:endParaRPr>
                  <a:latin typeface="Roboto"/>
                  <a:ea typeface="Roboto"/>
                  <a:cs typeface="Roboto"/>
                  <a:sym typeface="Roboto"/>
                </a:endParaRPr>
              </a:p>
            </p:txBody>
          </p:sp>
        </p:grpSp>
        <p:sp>
          <p:nvSpPr>
            <p:cNvPr id="315" name="Google Shape;315;gf3eef4f90e_3_219"/>
            <p:cNvSpPr/>
            <p:nvPr/>
          </p:nvSpPr>
          <p:spPr>
            <a:xfrm>
              <a:off x="6033350" y="3331475"/>
              <a:ext cx="596100" cy="596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06</a:t>
              </a:r>
              <a:endParaRPr b="0" i="0" sz="1800" u="none" cap="none" strike="noStrike">
                <a:solidFill>
                  <a:schemeClr val="lt1"/>
                </a:solidFill>
                <a:latin typeface="Arial"/>
                <a:ea typeface="Arial"/>
                <a:cs typeface="Arial"/>
                <a:sym typeface="Arial"/>
              </a:endParaRPr>
            </a:p>
          </p:txBody>
        </p:sp>
      </p:grpSp>
      <p:cxnSp>
        <p:nvCxnSpPr>
          <p:cNvPr id="316" name="Google Shape;316;gf3eef4f90e_3_219"/>
          <p:cNvCxnSpPr>
            <a:stCxn id="234" idx="4"/>
            <a:endCxn id="300" idx="0"/>
          </p:cNvCxnSpPr>
          <p:nvPr/>
        </p:nvCxnSpPr>
        <p:spPr>
          <a:xfrm>
            <a:off x="3595299" y="1705974"/>
            <a:ext cx="0" cy="322800"/>
          </a:xfrm>
          <a:prstGeom prst="straightConnector1">
            <a:avLst/>
          </a:prstGeom>
          <a:noFill/>
          <a:ln cap="flat" cmpd="sng" w="9525">
            <a:solidFill>
              <a:schemeClr val="dk2"/>
            </a:solidFill>
            <a:prstDash val="solid"/>
            <a:round/>
            <a:headEnd len="sm" w="sm" type="none"/>
            <a:tailEnd len="med" w="med" type="triangle"/>
          </a:ln>
        </p:spPr>
      </p:cxnSp>
      <p:cxnSp>
        <p:nvCxnSpPr>
          <p:cNvPr id="317" name="Google Shape;317;gf3eef4f90e_3_219"/>
          <p:cNvCxnSpPr>
            <a:stCxn id="300" idx="4"/>
            <a:endCxn id="305" idx="0"/>
          </p:cNvCxnSpPr>
          <p:nvPr/>
        </p:nvCxnSpPr>
        <p:spPr>
          <a:xfrm>
            <a:off x="3595298" y="2624823"/>
            <a:ext cx="0" cy="275400"/>
          </a:xfrm>
          <a:prstGeom prst="straightConnector1">
            <a:avLst/>
          </a:prstGeom>
          <a:noFill/>
          <a:ln cap="flat" cmpd="sng" w="9525">
            <a:solidFill>
              <a:schemeClr val="dk2"/>
            </a:solidFill>
            <a:prstDash val="solid"/>
            <a:round/>
            <a:headEnd len="sm" w="sm" type="none"/>
            <a:tailEnd len="med" w="med" type="triangle"/>
          </a:ln>
        </p:spPr>
      </p:cxnSp>
      <p:cxnSp>
        <p:nvCxnSpPr>
          <p:cNvPr id="318" name="Google Shape;318;gf3eef4f90e_3_219"/>
          <p:cNvCxnSpPr>
            <a:stCxn id="305" idx="4"/>
            <a:endCxn id="319" idx="0"/>
          </p:cNvCxnSpPr>
          <p:nvPr/>
        </p:nvCxnSpPr>
        <p:spPr>
          <a:xfrm>
            <a:off x="3595298" y="3496386"/>
            <a:ext cx="0" cy="368400"/>
          </a:xfrm>
          <a:prstGeom prst="straightConnector1">
            <a:avLst/>
          </a:prstGeom>
          <a:noFill/>
          <a:ln cap="flat" cmpd="sng" w="9525">
            <a:solidFill>
              <a:schemeClr val="dk2"/>
            </a:solidFill>
            <a:prstDash val="solid"/>
            <a:round/>
            <a:headEnd len="sm" w="sm" type="none"/>
            <a:tailEnd len="med" w="med" type="triangle"/>
          </a:ln>
        </p:spPr>
      </p:cxnSp>
      <p:cxnSp>
        <p:nvCxnSpPr>
          <p:cNvPr id="320" name="Google Shape;320;gf3eef4f90e_3_219"/>
          <p:cNvCxnSpPr>
            <a:stCxn id="310" idx="4"/>
            <a:endCxn id="315" idx="0"/>
          </p:cNvCxnSpPr>
          <p:nvPr/>
        </p:nvCxnSpPr>
        <p:spPr>
          <a:xfrm>
            <a:off x="6481275" y="1640463"/>
            <a:ext cx="0" cy="617700"/>
          </a:xfrm>
          <a:prstGeom prst="straightConnector1">
            <a:avLst/>
          </a:prstGeom>
          <a:noFill/>
          <a:ln cap="flat" cmpd="sng" w="9525">
            <a:solidFill>
              <a:schemeClr val="dk2"/>
            </a:solidFill>
            <a:prstDash val="solid"/>
            <a:round/>
            <a:headEnd len="sm" w="sm" type="none"/>
            <a:tailEnd len="med" w="med" type="triangle"/>
          </a:ln>
        </p:spPr>
      </p:cxnSp>
      <p:grpSp>
        <p:nvGrpSpPr>
          <p:cNvPr id="321" name="Google Shape;321;gf3eef4f90e_3_219"/>
          <p:cNvGrpSpPr/>
          <p:nvPr/>
        </p:nvGrpSpPr>
        <p:grpSpPr>
          <a:xfrm>
            <a:off x="6183225" y="3490050"/>
            <a:ext cx="2321525" cy="596150"/>
            <a:chOff x="6033350" y="3888100"/>
            <a:chExt cx="2321525" cy="596150"/>
          </a:xfrm>
        </p:grpSpPr>
        <p:sp>
          <p:nvSpPr>
            <p:cNvPr id="322" name="Google Shape;322;gf3eef4f90e_3_219"/>
            <p:cNvSpPr txBox="1"/>
            <p:nvPr/>
          </p:nvSpPr>
          <p:spPr>
            <a:xfrm>
              <a:off x="6599275" y="3888150"/>
              <a:ext cx="1755600" cy="59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b="1" lang="en" sz="1600">
                  <a:solidFill>
                    <a:schemeClr val="dk1"/>
                  </a:solidFill>
                  <a:latin typeface="Fira Sans Extra Condensed"/>
                  <a:ea typeface="Fira Sans Extra Condensed"/>
                  <a:cs typeface="Fira Sans Extra Condensed"/>
                  <a:sym typeface="Fira Sans Extra Condensed"/>
                </a:rPr>
                <a:t>Insights and Recommendations</a:t>
              </a:r>
              <a:endParaRPr b="1" i="0" sz="1600" u="none" cap="none" strike="noStrike">
                <a:solidFill>
                  <a:srgbClr val="000000"/>
                </a:solidFill>
                <a:latin typeface="Fira Sans Extra Condensed"/>
                <a:ea typeface="Fira Sans Extra Condensed"/>
                <a:cs typeface="Fira Sans Extra Condensed"/>
                <a:sym typeface="Fira Sans Extra Condensed"/>
              </a:endParaRPr>
            </a:p>
          </p:txBody>
        </p:sp>
        <p:sp>
          <p:nvSpPr>
            <p:cNvPr id="323" name="Google Shape;323;gf3eef4f90e_3_219"/>
            <p:cNvSpPr/>
            <p:nvPr/>
          </p:nvSpPr>
          <p:spPr>
            <a:xfrm>
              <a:off x="6033350" y="3888100"/>
              <a:ext cx="596100" cy="596100"/>
            </a:xfrm>
            <a:prstGeom prst="ellipse">
              <a:avLst/>
            </a:prstGeom>
            <a:solidFill>
              <a:srgbClr val="FF00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0</a:t>
              </a:r>
              <a:r>
                <a:rPr b="1" lang="en" sz="1800">
                  <a:solidFill>
                    <a:schemeClr val="lt1"/>
                  </a:solidFill>
                  <a:latin typeface="Fira Sans Extra Condensed"/>
                  <a:ea typeface="Fira Sans Extra Condensed"/>
                  <a:cs typeface="Fira Sans Extra Condensed"/>
                  <a:sym typeface="Fira Sans Extra Condensed"/>
                </a:rPr>
                <a:t>7</a:t>
              </a:r>
              <a:endParaRPr b="0" i="0" sz="1800" u="none" cap="none" strike="noStrike">
                <a:solidFill>
                  <a:schemeClr val="lt1"/>
                </a:solidFill>
                <a:latin typeface="Arial"/>
                <a:ea typeface="Arial"/>
                <a:cs typeface="Arial"/>
                <a:sym typeface="Arial"/>
              </a:endParaRPr>
            </a:p>
          </p:txBody>
        </p:sp>
      </p:grpSp>
      <p:cxnSp>
        <p:nvCxnSpPr>
          <p:cNvPr id="324" name="Google Shape;324;gf3eef4f90e_3_219"/>
          <p:cNvCxnSpPr>
            <a:stCxn id="315" idx="4"/>
            <a:endCxn id="323" idx="0"/>
          </p:cNvCxnSpPr>
          <p:nvPr/>
        </p:nvCxnSpPr>
        <p:spPr>
          <a:xfrm>
            <a:off x="6481275" y="2854125"/>
            <a:ext cx="0" cy="636000"/>
          </a:xfrm>
          <a:prstGeom prst="straightConnector1">
            <a:avLst/>
          </a:prstGeom>
          <a:noFill/>
          <a:ln cap="flat" cmpd="sng" w="9525">
            <a:solidFill>
              <a:schemeClr val="dk2"/>
            </a:solidFill>
            <a:prstDash val="solid"/>
            <a:round/>
            <a:headEnd len="sm" w="sm" type="none"/>
            <a:tailEnd len="med" w="med" type="triangle"/>
          </a:ln>
        </p:spPr>
      </p:cxnSp>
      <p:grpSp>
        <p:nvGrpSpPr>
          <p:cNvPr id="325" name="Google Shape;325;gf3eef4f90e_3_219"/>
          <p:cNvGrpSpPr/>
          <p:nvPr/>
        </p:nvGrpSpPr>
        <p:grpSpPr>
          <a:xfrm>
            <a:off x="3297238" y="3782900"/>
            <a:ext cx="2905725" cy="780300"/>
            <a:chOff x="6285563" y="980625"/>
            <a:chExt cx="2905725" cy="780300"/>
          </a:xfrm>
        </p:grpSpPr>
        <p:grpSp>
          <p:nvGrpSpPr>
            <p:cNvPr id="326" name="Google Shape;326;gf3eef4f90e_3_219"/>
            <p:cNvGrpSpPr/>
            <p:nvPr/>
          </p:nvGrpSpPr>
          <p:grpSpPr>
            <a:xfrm>
              <a:off x="6853688" y="980625"/>
              <a:ext cx="2337600" cy="780300"/>
              <a:chOff x="6201113" y="653083"/>
              <a:chExt cx="2337600" cy="780300"/>
            </a:xfrm>
          </p:grpSpPr>
          <p:sp>
            <p:nvSpPr>
              <p:cNvPr id="327" name="Google Shape;327;gf3eef4f90e_3_219"/>
              <p:cNvSpPr txBox="1"/>
              <p:nvPr/>
            </p:nvSpPr>
            <p:spPr>
              <a:xfrm>
                <a:off x="6201113" y="653083"/>
                <a:ext cx="2337600" cy="50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b="1" lang="en" sz="1800">
                    <a:solidFill>
                      <a:schemeClr val="dk1"/>
                    </a:solidFill>
                    <a:latin typeface="Fira Sans Extra Condensed"/>
                    <a:ea typeface="Fira Sans Extra Condensed"/>
                    <a:cs typeface="Fira Sans Extra Condensed"/>
                    <a:sym typeface="Fira Sans Extra Condensed"/>
                  </a:rPr>
                  <a:t>E</a:t>
                </a:r>
                <a:r>
                  <a:rPr b="1" lang="en" sz="1600">
                    <a:solidFill>
                      <a:schemeClr val="dk1"/>
                    </a:solidFill>
                    <a:latin typeface="Fira Sans Extra Condensed"/>
                    <a:ea typeface="Fira Sans Extra Condensed"/>
                    <a:cs typeface="Fira Sans Extra Condensed"/>
                    <a:sym typeface="Fira Sans Extra Condensed"/>
                  </a:rPr>
                  <a:t>xploratory Data Analysis </a:t>
                </a:r>
                <a:endParaRPr b="1" sz="1800">
                  <a:latin typeface="Fira Sans Extra Condensed"/>
                  <a:ea typeface="Fira Sans Extra Condensed"/>
                  <a:cs typeface="Fira Sans Extra Condensed"/>
                  <a:sym typeface="Fira Sans Extra Condensed"/>
                </a:endParaRPr>
              </a:p>
            </p:txBody>
          </p:sp>
          <p:sp>
            <p:nvSpPr>
              <p:cNvPr id="328" name="Google Shape;328;gf3eef4f90e_3_219"/>
              <p:cNvSpPr txBox="1"/>
              <p:nvPr/>
            </p:nvSpPr>
            <p:spPr>
              <a:xfrm>
                <a:off x="6311686" y="1101584"/>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Numerical and Categorical</a:t>
                </a:r>
                <a:endParaRPr b="0" i="0" sz="1400" u="none" cap="none" strike="noStrike">
                  <a:solidFill>
                    <a:srgbClr val="000000"/>
                  </a:solidFill>
                  <a:latin typeface="Roboto"/>
                  <a:ea typeface="Roboto"/>
                  <a:cs typeface="Roboto"/>
                  <a:sym typeface="Roboto"/>
                </a:endParaRPr>
              </a:p>
            </p:txBody>
          </p:sp>
        </p:grpSp>
        <p:sp>
          <p:nvSpPr>
            <p:cNvPr id="319" name="Google Shape;319;gf3eef4f90e_3_219"/>
            <p:cNvSpPr/>
            <p:nvPr/>
          </p:nvSpPr>
          <p:spPr>
            <a:xfrm>
              <a:off x="6285563" y="1062575"/>
              <a:ext cx="596100" cy="596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04</a:t>
              </a:r>
              <a:endParaRPr b="0" i="0" sz="1800" u="none" cap="none" strike="noStrike">
                <a:solidFill>
                  <a:schemeClr val="lt1"/>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1259913199a_5_40"/>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 EDA (employment_type) </a:t>
            </a:r>
            <a:endParaRPr/>
          </a:p>
        </p:txBody>
      </p:sp>
      <p:pic>
        <p:nvPicPr>
          <p:cNvPr id="784" name="Google Shape;784;g1259913199a_5_40"/>
          <p:cNvPicPr preferRelativeResize="0"/>
          <p:nvPr/>
        </p:nvPicPr>
        <p:blipFill>
          <a:blip r:embed="rId3">
            <a:alphaModFix/>
          </a:blip>
          <a:stretch>
            <a:fillRect/>
          </a:stretch>
        </p:blipFill>
        <p:spPr>
          <a:xfrm>
            <a:off x="775813" y="958300"/>
            <a:ext cx="7514075" cy="3675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g1259913199a_5_59"/>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 EDA (employment_type) </a:t>
            </a:r>
            <a:endParaRPr/>
          </a:p>
        </p:txBody>
      </p:sp>
      <p:pic>
        <p:nvPicPr>
          <p:cNvPr id="790" name="Google Shape;790;g1259913199a_5_59"/>
          <p:cNvPicPr preferRelativeResize="0"/>
          <p:nvPr/>
        </p:nvPicPr>
        <p:blipFill>
          <a:blip r:embed="rId3">
            <a:alphaModFix/>
          </a:blip>
          <a:stretch>
            <a:fillRect/>
          </a:stretch>
        </p:blipFill>
        <p:spPr>
          <a:xfrm>
            <a:off x="2177625" y="842775"/>
            <a:ext cx="4788750" cy="3991975"/>
          </a:xfrm>
          <a:prstGeom prst="rect">
            <a:avLst/>
          </a:prstGeom>
          <a:noFill/>
          <a:ln>
            <a:noFill/>
          </a:ln>
        </p:spPr>
      </p:pic>
      <p:pic>
        <p:nvPicPr>
          <p:cNvPr id="791" name="Google Shape;791;g1259913199a_5_59"/>
          <p:cNvPicPr preferRelativeResize="0"/>
          <p:nvPr/>
        </p:nvPicPr>
        <p:blipFill>
          <a:blip r:embed="rId4">
            <a:alphaModFix amt="70000"/>
          </a:blip>
          <a:stretch>
            <a:fillRect/>
          </a:stretch>
        </p:blipFill>
        <p:spPr>
          <a:xfrm>
            <a:off x="2140550" y="1523650"/>
            <a:ext cx="4085076" cy="302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1259913199a_5_47"/>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 EDA (required_experience) </a:t>
            </a:r>
            <a:endParaRPr/>
          </a:p>
        </p:txBody>
      </p:sp>
      <p:pic>
        <p:nvPicPr>
          <p:cNvPr id="797" name="Google Shape;797;g1259913199a_5_47"/>
          <p:cNvPicPr preferRelativeResize="0"/>
          <p:nvPr/>
        </p:nvPicPr>
        <p:blipFill>
          <a:blip r:embed="rId3">
            <a:alphaModFix/>
          </a:blip>
          <a:stretch>
            <a:fillRect/>
          </a:stretch>
        </p:blipFill>
        <p:spPr>
          <a:xfrm>
            <a:off x="152400" y="817925"/>
            <a:ext cx="8105124" cy="4173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1259913199a_5_65"/>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 EDA (required_experience) </a:t>
            </a:r>
            <a:endParaRPr/>
          </a:p>
        </p:txBody>
      </p:sp>
      <p:pic>
        <p:nvPicPr>
          <p:cNvPr id="803" name="Google Shape;803;g1259913199a_5_65"/>
          <p:cNvPicPr preferRelativeResize="0"/>
          <p:nvPr/>
        </p:nvPicPr>
        <p:blipFill>
          <a:blip r:embed="rId3">
            <a:alphaModFix/>
          </a:blip>
          <a:stretch>
            <a:fillRect/>
          </a:stretch>
        </p:blipFill>
        <p:spPr>
          <a:xfrm>
            <a:off x="2001025" y="801175"/>
            <a:ext cx="5063653" cy="4173174"/>
          </a:xfrm>
          <a:prstGeom prst="rect">
            <a:avLst/>
          </a:prstGeom>
          <a:noFill/>
          <a:ln>
            <a:noFill/>
          </a:ln>
        </p:spPr>
      </p:pic>
      <p:pic>
        <p:nvPicPr>
          <p:cNvPr id="804" name="Google Shape;804;g1259913199a_5_65"/>
          <p:cNvPicPr preferRelativeResize="0"/>
          <p:nvPr/>
        </p:nvPicPr>
        <p:blipFill>
          <a:blip r:embed="rId4">
            <a:alphaModFix amt="70000"/>
          </a:blip>
          <a:stretch>
            <a:fillRect/>
          </a:stretch>
        </p:blipFill>
        <p:spPr>
          <a:xfrm>
            <a:off x="2095875" y="1283500"/>
            <a:ext cx="4085076" cy="29431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g1259913199a_5_53"/>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 EDA (required_education) </a:t>
            </a:r>
            <a:endParaRPr/>
          </a:p>
        </p:txBody>
      </p:sp>
      <p:pic>
        <p:nvPicPr>
          <p:cNvPr id="810" name="Google Shape;810;g1259913199a_5_53"/>
          <p:cNvPicPr preferRelativeResize="0"/>
          <p:nvPr/>
        </p:nvPicPr>
        <p:blipFill>
          <a:blip r:embed="rId3">
            <a:alphaModFix/>
          </a:blip>
          <a:stretch>
            <a:fillRect/>
          </a:stretch>
        </p:blipFill>
        <p:spPr>
          <a:xfrm>
            <a:off x="1522338" y="842325"/>
            <a:ext cx="6099325" cy="4094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1259913199a_5_71"/>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 EDA (required_education) </a:t>
            </a:r>
            <a:endParaRPr/>
          </a:p>
        </p:txBody>
      </p:sp>
      <p:pic>
        <p:nvPicPr>
          <p:cNvPr id="816" name="Google Shape;816;g1259913199a_5_71"/>
          <p:cNvPicPr preferRelativeResize="0"/>
          <p:nvPr/>
        </p:nvPicPr>
        <p:blipFill>
          <a:blip r:embed="rId3">
            <a:alphaModFix/>
          </a:blip>
          <a:stretch>
            <a:fillRect/>
          </a:stretch>
        </p:blipFill>
        <p:spPr>
          <a:xfrm>
            <a:off x="2196400" y="940775"/>
            <a:ext cx="4440889" cy="4173176"/>
          </a:xfrm>
          <a:prstGeom prst="rect">
            <a:avLst/>
          </a:prstGeom>
          <a:noFill/>
          <a:ln>
            <a:noFill/>
          </a:ln>
        </p:spPr>
      </p:pic>
      <p:pic>
        <p:nvPicPr>
          <p:cNvPr id="817" name="Google Shape;817;g1259913199a_5_71"/>
          <p:cNvPicPr preferRelativeResize="0"/>
          <p:nvPr/>
        </p:nvPicPr>
        <p:blipFill>
          <a:blip r:embed="rId4">
            <a:alphaModFix amt="70000"/>
          </a:blip>
          <a:stretch>
            <a:fillRect/>
          </a:stretch>
        </p:blipFill>
        <p:spPr>
          <a:xfrm>
            <a:off x="2316350" y="1295300"/>
            <a:ext cx="3563024" cy="28810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g1259913199a_5_80"/>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 EDA (Country) </a:t>
            </a:r>
            <a:endParaRPr/>
          </a:p>
        </p:txBody>
      </p:sp>
      <p:pic>
        <p:nvPicPr>
          <p:cNvPr id="823" name="Google Shape;823;g1259913199a_5_80"/>
          <p:cNvPicPr preferRelativeResize="0"/>
          <p:nvPr/>
        </p:nvPicPr>
        <p:blipFill>
          <a:blip r:embed="rId3">
            <a:alphaModFix/>
          </a:blip>
          <a:stretch>
            <a:fillRect/>
          </a:stretch>
        </p:blipFill>
        <p:spPr>
          <a:xfrm>
            <a:off x="543350" y="1080400"/>
            <a:ext cx="3353475" cy="3037400"/>
          </a:xfrm>
          <a:prstGeom prst="rect">
            <a:avLst/>
          </a:prstGeom>
          <a:noFill/>
          <a:ln>
            <a:noFill/>
          </a:ln>
        </p:spPr>
      </p:pic>
      <p:pic>
        <p:nvPicPr>
          <p:cNvPr id="824" name="Google Shape;824;g1259913199a_5_80"/>
          <p:cNvPicPr preferRelativeResize="0"/>
          <p:nvPr/>
        </p:nvPicPr>
        <p:blipFill>
          <a:blip r:embed="rId4">
            <a:alphaModFix/>
          </a:blip>
          <a:stretch>
            <a:fillRect/>
          </a:stretch>
        </p:blipFill>
        <p:spPr>
          <a:xfrm>
            <a:off x="5216425" y="928938"/>
            <a:ext cx="2670100" cy="3285625"/>
          </a:xfrm>
          <a:prstGeom prst="rect">
            <a:avLst/>
          </a:prstGeom>
          <a:noFill/>
          <a:ln>
            <a:noFill/>
          </a:ln>
        </p:spPr>
      </p:pic>
      <p:sp>
        <p:nvSpPr>
          <p:cNvPr id="825" name="Google Shape;825;g1259913199a_5_80"/>
          <p:cNvSpPr txBox="1"/>
          <p:nvPr/>
        </p:nvSpPr>
        <p:spPr>
          <a:xfrm>
            <a:off x="468175" y="4298975"/>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Top 15 </a:t>
            </a:r>
            <a:endParaRPr sz="21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g1259913199a_5_89"/>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 EDA (Department) </a:t>
            </a:r>
            <a:endParaRPr/>
          </a:p>
        </p:txBody>
      </p:sp>
      <p:sp>
        <p:nvSpPr>
          <p:cNvPr id="831" name="Google Shape;831;g1259913199a_5_89"/>
          <p:cNvSpPr txBox="1"/>
          <p:nvPr/>
        </p:nvSpPr>
        <p:spPr>
          <a:xfrm>
            <a:off x="468175" y="4298975"/>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Top 15 </a:t>
            </a:r>
            <a:endParaRPr sz="2100">
              <a:latin typeface="Roboto"/>
              <a:ea typeface="Roboto"/>
              <a:cs typeface="Roboto"/>
              <a:sym typeface="Roboto"/>
            </a:endParaRPr>
          </a:p>
        </p:txBody>
      </p:sp>
      <p:pic>
        <p:nvPicPr>
          <p:cNvPr id="832" name="Google Shape;832;g1259913199a_5_89"/>
          <p:cNvPicPr preferRelativeResize="0"/>
          <p:nvPr/>
        </p:nvPicPr>
        <p:blipFill>
          <a:blip r:embed="rId3">
            <a:alphaModFix/>
          </a:blip>
          <a:stretch>
            <a:fillRect/>
          </a:stretch>
        </p:blipFill>
        <p:spPr>
          <a:xfrm>
            <a:off x="152400" y="817925"/>
            <a:ext cx="4156588" cy="3328650"/>
          </a:xfrm>
          <a:prstGeom prst="rect">
            <a:avLst/>
          </a:prstGeom>
          <a:noFill/>
          <a:ln>
            <a:noFill/>
          </a:ln>
        </p:spPr>
      </p:pic>
      <p:pic>
        <p:nvPicPr>
          <p:cNvPr id="833" name="Google Shape;833;g1259913199a_5_89"/>
          <p:cNvPicPr preferRelativeResize="0"/>
          <p:nvPr/>
        </p:nvPicPr>
        <p:blipFill>
          <a:blip r:embed="rId4">
            <a:alphaModFix/>
          </a:blip>
          <a:stretch>
            <a:fillRect/>
          </a:stretch>
        </p:blipFill>
        <p:spPr>
          <a:xfrm>
            <a:off x="4478163" y="1337300"/>
            <a:ext cx="4530211" cy="222279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1259913199a_5_98"/>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 EDA (Industry) </a:t>
            </a:r>
            <a:endParaRPr/>
          </a:p>
        </p:txBody>
      </p:sp>
      <p:sp>
        <p:nvSpPr>
          <p:cNvPr id="839" name="Google Shape;839;g1259913199a_5_98"/>
          <p:cNvSpPr txBox="1"/>
          <p:nvPr/>
        </p:nvSpPr>
        <p:spPr>
          <a:xfrm>
            <a:off x="468175" y="4298975"/>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Top 15 </a:t>
            </a:r>
            <a:endParaRPr sz="2100">
              <a:latin typeface="Roboto"/>
              <a:ea typeface="Roboto"/>
              <a:cs typeface="Roboto"/>
              <a:sym typeface="Roboto"/>
            </a:endParaRPr>
          </a:p>
        </p:txBody>
      </p:sp>
      <p:pic>
        <p:nvPicPr>
          <p:cNvPr id="840" name="Google Shape;840;g1259913199a_5_98"/>
          <p:cNvPicPr preferRelativeResize="0"/>
          <p:nvPr/>
        </p:nvPicPr>
        <p:blipFill>
          <a:blip r:embed="rId3">
            <a:alphaModFix/>
          </a:blip>
          <a:stretch>
            <a:fillRect/>
          </a:stretch>
        </p:blipFill>
        <p:spPr>
          <a:xfrm>
            <a:off x="152400" y="817925"/>
            <a:ext cx="4415898" cy="3328650"/>
          </a:xfrm>
          <a:prstGeom prst="rect">
            <a:avLst/>
          </a:prstGeom>
          <a:noFill/>
          <a:ln>
            <a:noFill/>
          </a:ln>
        </p:spPr>
      </p:pic>
      <p:pic>
        <p:nvPicPr>
          <p:cNvPr id="841" name="Google Shape;841;g1259913199a_5_98"/>
          <p:cNvPicPr preferRelativeResize="0"/>
          <p:nvPr/>
        </p:nvPicPr>
        <p:blipFill>
          <a:blip r:embed="rId4">
            <a:alphaModFix/>
          </a:blip>
          <a:stretch>
            <a:fillRect/>
          </a:stretch>
        </p:blipFill>
        <p:spPr>
          <a:xfrm>
            <a:off x="5016673" y="817925"/>
            <a:ext cx="3345590" cy="3328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1259913199a_5_107"/>
          <p:cNvSpPr txBox="1"/>
          <p:nvPr>
            <p:ph type="title"/>
          </p:nvPr>
        </p:nvSpPr>
        <p:spPr>
          <a:xfrm>
            <a:off x="418050" y="29412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Categorical EDA (Function) </a:t>
            </a:r>
            <a:endParaRPr/>
          </a:p>
        </p:txBody>
      </p:sp>
      <p:sp>
        <p:nvSpPr>
          <p:cNvPr id="847" name="Google Shape;847;g1259913199a_5_107"/>
          <p:cNvSpPr txBox="1"/>
          <p:nvPr/>
        </p:nvSpPr>
        <p:spPr>
          <a:xfrm>
            <a:off x="468175" y="4298975"/>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Top 15 </a:t>
            </a:r>
            <a:endParaRPr sz="2100">
              <a:latin typeface="Roboto"/>
              <a:ea typeface="Roboto"/>
              <a:cs typeface="Roboto"/>
              <a:sym typeface="Roboto"/>
            </a:endParaRPr>
          </a:p>
        </p:txBody>
      </p:sp>
      <p:pic>
        <p:nvPicPr>
          <p:cNvPr id="848" name="Google Shape;848;g1259913199a_5_107"/>
          <p:cNvPicPr preferRelativeResize="0"/>
          <p:nvPr/>
        </p:nvPicPr>
        <p:blipFill>
          <a:blip r:embed="rId3">
            <a:alphaModFix/>
          </a:blip>
          <a:stretch>
            <a:fillRect/>
          </a:stretch>
        </p:blipFill>
        <p:spPr>
          <a:xfrm>
            <a:off x="649425" y="773250"/>
            <a:ext cx="3801800" cy="3328650"/>
          </a:xfrm>
          <a:prstGeom prst="rect">
            <a:avLst/>
          </a:prstGeom>
          <a:noFill/>
          <a:ln>
            <a:noFill/>
          </a:ln>
        </p:spPr>
      </p:pic>
      <p:pic>
        <p:nvPicPr>
          <p:cNvPr id="849" name="Google Shape;849;g1259913199a_5_107"/>
          <p:cNvPicPr preferRelativeResize="0"/>
          <p:nvPr/>
        </p:nvPicPr>
        <p:blipFill>
          <a:blip r:embed="rId4">
            <a:alphaModFix/>
          </a:blip>
          <a:stretch>
            <a:fillRect/>
          </a:stretch>
        </p:blipFill>
        <p:spPr>
          <a:xfrm>
            <a:off x="5525100" y="773250"/>
            <a:ext cx="2689818" cy="3328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f3eef4f90e_3_58"/>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Dataset</a:t>
            </a:r>
            <a:endParaRPr/>
          </a:p>
        </p:txBody>
      </p:sp>
      <p:grpSp>
        <p:nvGrpSpPr>
          <p:cNvPr id="334" name="Google Shape;334;gf3eef4f90e_3_58"/>
          <p:cNvGrpSpPr/>
          <p:nvPr/>
        </p:nvGrpSpPr>
        <p:grpSpPr>
          <a:xfrm>
            <a:off x="3653300" y="1558925"/>
            <a:ext cx="4695825" cy="2497800"/>
            <a:chOff x="4782218" y="-469175"/>
            <a:chExt cx="2334954" cy="2497800"/>
          </a:xfrm>
        </p:grpSpPr>
        <p:sp>
          <p:nvSpPr>
            <p:cNvPr id="335" name="Google Shape;335;gf3eef4f90e_3_58"/>
            <p:cNvSpPr txBox="1"/>
            <p:nvPr/>
          </p:nvSpPr>
          <p:spPr>
            <a:xfrm>
              <a:off x="4782271" y="-469175"/>
              <a:ext cx="2334900" cy="123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2500">
                  <a:latin typeface="Fira Sans Extra Condensed"/>
                  <a:ea typeface="Fira Sans Extra Condensed"/>
                  <a:cs typeface="Fira Sans Extra Condensed"/>
                  <a:sym typeface="Fira Sans Extra Condensed"/>
                </a:rPr>
                <a:t>Real / Fake Job Posting Prediction</a:t>
              </a:r>
              <a:endParaRPr b="1" sz="2500">
                <a:latin typeface="Fira Sans Extra Condensed"/>
                <a:ea typeface="Fira Sans Extra Condensed"/>
                <a:cs typeface="Fira Sans Extra Condensed"/>
                <a:sym typeface="Fira Sans Extra Condensed"/>
              </a:endParaRPr>
            </a:p>
            <a:p>
              <a:pPr indent="0" lvl="0" marL="0" marR="0" rtl="0" algn="ctr">
                <a:lnSpc>
                  <a:spcPct val="100000"/>
                </a:lnSpc>
                <a:spcBef>
                  <a:spcPts val="0"/>
                </a:spcBef>
                <a:spcAft>
                  <a:spcPts val="0"/>
                </a:spcAft>
                <a:buClr>
                  <a:srgbClr val="000000"/>
                </a:buClr>
                <a:buSzPts val="1800"/>
                <a:buFont typeface="Arial"/>
                <a:buNone/>
              </a:pPr>
              <a:r>
                <a:rPr lang="en" sz="1900">
                  <a:latin typeface="Fira Sans Extra Condensed"/>
                  <a:ea typeface="Fira Sans Extra Condensed"/>
                  <a:cs typeface="Fira Sans Extra Condensed"/>
                  <a:sym typeface="Fira Sans Extra Condensed"/>
                </a:rPr>
                <a:t>From Kaggle</a:t>
              </a:r>
              <a:endParaRPr sz="1900">
                <a:latin typeface="Fira Sans Extra Condensed"/>
                <a:ea typeface="Fira Sans Extra Condensed"/>
                <a:cs typeface="Fira Sans Extra Condensed"/>
                <a:sym typeface="Fira Sans Extra Condensed"/>
              </a:endParaRPr>
            </a:p>
          </p:txBody>
        </p:sp>
        <p:sp>
          <p:nvSpPr>
            <p:cNvPr id="336" name="Google Shape;336;gf3eef4f90e_3_58"/>
            <p:cNvSpPr txBox="1"/>
            <p:nvPr/>
          </p:nvSpPr>
          <p:spPr>
            <a:xfrm>
              <a:off x="4782218" y="767725"/>
              <a:ext cx="2334900" cy="1260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100">
                  <a:latin typeface="Roboto"/>
                  <a:ea typeface="Roboto"/>
                  <a:cs typeface="Roboto"/>
                  <a:sym typeface="Roboto"/>
                </a:rPr>
                <a:t>Dataset: </a:t>
              </a:r>
              <a:r>
                <a:rPr lang="en" sz="1100" u="sng">
                  <a:solidFill>
                    <a:schemeClr val="hlink"/>
                  </a:solidFill>
                  <a:latin typeface="Roboto"/>
                  <a:ea typeface="Roboto"/>
                  <a:cs typeface="Roboto"/>
                  <a:sym typeface="Roboto"/>
                  <a:hlinkClick r:id="rId3"/>
                </a:rPr>
                <a:t>https://www.kaggle.com/datasets/shivamb/real-or-fake-fake-</a:t>
              </a:r>
              <a:endParaRPr sz="1100">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sz="1100" u="sng">
                  <a:solidFill>
                    <a:schemeClr val="hlink"/>
                  </a:solidFill>
                  <a:latin typeface="Roboto"/>
                  <a:ea typeface="Roboto"/>
                  <a:cs typeface="Roboto"/>
                  <a:sym typeface="Roboto"/>
                  <a:hlinkClick r:id="rId4"/>
                </a:rPr>
                <a:t>Jobposting-prediction</a:t>
              </a:r>
              <a:endParaRPr sz="1100">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sz="1100">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lang="en" sz="1100">
                  <a:latin typeface="Roboto"/>
                  <a:ea typeface="Roboto"/>
                  <a:cs typeface="Roboto"/>
                  <a:sym typeface="Roboto"/>
                </a:rPr>
                <a:t>Contains 18k Job Posts, 800 Fraudulent ones</a:t>
              </a:r>
              <a:endParaRPr sz="1100">
                <a:latin typeface="Roboto"/>
                <a:ea typeface="Roboto"/>
                <a:cs typeface="Roboto"/>
                <a:sym typeface="Roboto"/>
              </a:endParaRPr>
            </a:p>
          </p:txBody>
        </p:sp>
      </p:grpSp>
      <p:grpSp>
        <p:nvGrpSpPr>
          <p:cNvPr id="337" name="Google Shape;337;gf3eef4f90e_3_58"/>
          <p:cNvGrpSpPr/>
          <p:nvPr/>
        </p:nvGrpSpPr>
        <p:grpSpPr>
          <a:xfrm>
            <a:off x="589378" y="1498217"/>
            <a:ext cx="2904005" cy="2684408"/>
            <a:chOff x="3124753" y="2097067"/>
            <a:chExt cx="2904005" cy="2684408"/>
          </a:xfrm>
        </p:grpSpPr>
        <p:sp>
          <p:nvSpPr>
            <p:cNvPr id="338" name="Google Shape;338;gf3eef4f90e_3_58"/>
            <p:cNvSpPr/>
            <p:nvPr/>
          </p:nvSpPr>
          <p:spPr>
            <a:xfrm>
              <a:off x="3938625" y="4524375"/>
              <a:ext cx="1247700" cy="257100"/>
            </a:xfrm>
            <a:prstGeom prst="ellipse">
              <a:avLst/>
            </a:prstGeom>
            <a:solidFill>
              <a:srgbClr val="666666">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9" name="Google Shape;339;gf3eef4f90e_3_58"/>
            <p:cNvGrpSpPr/>
            <p:nvPr/>
          </p:nvGrpSpPr>
          <p:grpSpPr>
            <a:xfrm>
              <a:off x="3124762" y="2266507"/>
              <a:ext cx="1173544" cy="1038290"/>
              <a:chOff x="3039603" y="2097081"/>
              <a:chExt cx="1372888" cy="1214659"/>
            </a:xfrm>
          </p:grpSpPr>
          <p:sp>
            <p:nvSpPr>
              <p:cNvPr id="340" name="Google Shape;340;gf3eef4f90e_3_58"/>
              <p:cNvSpPr/>
              <p:nvPr/>
            </p:nvSpPr>
            <p:spPr>
              <a:xfrm>
                <a:off x="3039603" y="2097081"/>
                <a:ext cx="1372888" cy="1214659"/>
              </a:xfrm>
              <a:custGeom>
                <a:rect b="b" l="l" r="r" t="t"/>
                <a:pathLst>
                  <a:path extrusionOk="0" h="67669" w="76484">
                    <a:moveTo>
                      <a:pt x="0" y="1"/>
                    </a:moveTo>
                    <a:lnTo>
                      <a:pt x="0" y="67668"/>
                    </a:lnTo>
                    <a:lnTo>
                      <a:pt x="76484" y="67668"/>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f3eef4f90e_3_58"/>
              <p:cNvSpPr/>
              <p:nvPr/>
            </p:nvSpPr>
            <p:spPr>
              <a:xfrm>
                <a:off x="3527987" y="2179974"/>
                <a:ext cx="797142" cy="317212"/>
              </a:xfrm>
              <a:custGeom>
                <a:rect b="b" l="l" r="r" t="t"/>
                <a:pathLst>
                  <a:path extrusionOk="0" h="17672" w="44409">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f3eef4f90e_3_58"/>
              <p:cNvSpPr/>
              <p:nvPr/>
            </p:nvSpPr>
            <p:spPr>
              <a:xfrm>
                <a:off x="3557425" y="2204943"/>
                <a:ext cx="214538" cy="33441"/>
              </a:xfrm>
              <a:custGeom>
                <a:rect b="b" l="l" r="r" t="t"/>
                <a:pathLst>
                  <a:path extrusionOk="0" h="1863"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f3eef4f90e_3_58"/>
              <p:cNvSpPr/>
              <p:nvPr/>
            </p:nvSpPr>
            <p:spPr>
              <a:xfrm>
                <a:off x="3557425" y="2256746"/>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f3eef4f90e_3_58"/>
              <p:cNvSpPr/>
              <p:nvPr/>
            </p:nvSpPr>
            <p:spPr>
              <a:xfrm>
                <a:off x="3557425" y="2310435"/>
                <a:ext cx="721303" cy="162035"/>
              </a:xfrm>
              <a:custGeom>
                <a:rect b="b" l="l" r="r" t="t"/>
                <a:pathLst>
                  <a:path extrusionOk="0" h="9027" w="40184">
                    <a:moveTo>
                      <a:pt x="1" y="0"/>
                    </a:moveTo>
                    <a:lnTo>
                      <a:pt x="1" y="9026"/>
                    </a:lnTo>
                    <a:lnTo>
                      <a:pt x="40184" y="9026"/>
                    </a:lnTo>
                    <a:lnTo>
                      <a:pt x="4018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f3eef4f90e_3_58"/>
              <p:cNvSpPr/>
              <p:nvPr/>
            </p:nvSpPr>
            <p:spPr>
              <a:xfrm>
                <a:off x="3527987" y="2544270"/>
                <a:ext cx="797142" cy="317212"/>
              </a:xfrm>
              <a:custGeom>
                <a:rect b="b" l="l" r="r" t="t"/>
                <a:pathLst>
                  <a:path extrusionOk="0" h="17672" w="44409">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f3eef4f90e_3_58"/>
              <p:cNvSpPr/>
              <p:nvPr/>
            </p:nvSpPr>
            <p:spPr>
              <a:xfrm>
                <a:off x="3557425" y="2569005"/>
                <a:ext cx="214538" cy="33441"/>
              </a:xfrm>
              <a:custGeom>
                <a:rect b="b" l="l" r="r" t="t"/>
                <a:pathLst>
                  <a:path extrusionOk="0" h="1863"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f3eef4f90e_3_58"/>
              <p:cNvSpPr/>
              <p:nvPr/>
            </p:nvSpPr>
            <p:spPr>
              <a:xfrm>
                <a:off x="3557425" y="2620808"/>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f3eef4f90e_3_58"/>
              <p:cNvSpPr/>
              <p:nvPr/>
            </p:nvSpPr>
            <p:spPr>
              <a:xfrm>
                <a:off x="3557425" y="2674730"/>
                <a:ext cx="721303" cy="161801"/>
              </a:xfrm>
              <a:custGeom>
                <a:rect b="b" l="l" r="r" t="t"/>
                <a:pathLst>
                  <a:path extrusionOk="0" h="9014" w="40184">
                    <a:moveTo>
                      <a:pt x="1" y="1"/>
                    </a:moveTo>
                    <a:lnTo>
                      <a:pt x="1" y="9013"/>
                    </a:lnTo>
                    <a:lnTo>
                      <a:pt x="40184" y="9013"/>
                    </a:lnTo>
                    <a:lnTo>
                      <a:pt x="4018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f3eef4f90e_3_58"/>
              <p:cNvSpPr/>
              <p:nvPr/>
            </p:nvSpPr>
            <p:spPr>
              <a:xfrm>
                <a:off x="3527987" y="2908565"/>
                <a:ext cx="797142" cy="316979"/>
              </a:xfrm>
              <a:custGeom>
                <a:rect b="b" l="l" r="r" t="t"/>
                <a:pathLst>
                  <a:path extrusionOk="0" h="17659" w="44409">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f3eef4f90e_3_58"/>
              <p:cNvSpPr/>
              <p:nvPr/>
            </p:nvSpPr>
            <p:spPr>
              <a:xfrm>
                <a:off x="3557425" y="2933300"/>
                <a:ext cx="214538" cy="33459"/>
              </a:xfrm>
              <a:custGeom>
                <a:rect b="b" l="l" r="r" t="t"/>
                <a:pathLst>
                  <a:path extrusionOk="0" h="1864"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f3eef4f90e_3_58"/>
              <p:cNvSpPr/>
              <p:nvPr/>
            </p:nvSpPr>
            <p:spPr>
              <a:xfrm>
                <a:off x="3557425" y="2985104"/>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f3eef4f90e_3_58"/>
              <p:cNvSpPr/>
              <p:nvPr/>
            </p:nvSpPr>
            <p:spPr>
              <a:xfrm>
                <a:off x="3557425" y="3038792"/>
                <a:ext cx="721303" cy="162035"/>
              </a:xfrm>
              <a:custGeom>
                <a:rect b="b" l="l" r="r" t="t"/>
                <a:pathLst>
                  <a:path extrusionOk="0" h="9027" w="40184">
                    <a:moveTo>
                      <a:pt x="1" y="1"/>
                    </a:moveTo>
                    <a:lnTo>
                      <a:pt x="1" y="9026"/>
                    </a:lnTo>
                    <a:lnTo>
                      <a:pt x="40184" y="9026"/>
                    </a:lnTo>
                    <a:lnTo>
                      <a:pt x="4018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f3eef4f90e_3_58"/>
              <p:cNvSpPr/>
              <p:nvPr/>
            </p:nvSpPr>
            <p:spPr>
              <a:xfrm>
                <a:off x="3294386" y="2851825"/>
                <a:ext cx="107395" cy="48285"/>
              </a:xfrm>
              <a:custGeom>
                <a:rect b="b" l="l" r="r" t="t"/>
                <a:pathLst>
                  <a:path extrusionOk="0" h="2690" w="5983">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f3eef4f90e_3_58"/>
              <p:cNvSpPr/>
              <p:nvPr/>
            </p:nvSpPr>
            <p:spPr>
              <a:xfrm>
                <a:off x="3300040" y="2857946"/>
                <a:ext cx="36044" cy="36044"/>
              </a:xfrm>
              <a:custGeom>
                <a:rect b="b" l="l" r="r" t="t"/>
                <a:pathLst>
                  <a:path extrusionOk="0" h="2008" w="2008">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f3eef4f90e_3_58"/>
              <p:cNvSpPr/>
              <p:nvPr/>
            </p:nvSpPr>
            <p:spPr>
              <a:xfrm>
                <a:off x="3304043" y="2861949"/>
                <a:ext cx="28038" cy="28038"/>
              </a:xfrm>
              <a:custGeom>
                <a:rect b="b" l="l" r="r" t="t"/>
                <a:pathLst>
                  <a:path extrusionOk="0" h="1562" w="1562">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f3eef4f90e_3_58"/>
              <p:cNvSpPr/>
              <p:nvPr/>
            </p:nvSpPr>
            <p:spPr>
              <a:xfrm>
                <a:off x="3294386" y="2916804"/>
                <a:ext cx="107395" cy="48303"/>
              </a:xfrm>
              <a:custGeom>
                <a:rect b="b" l="l" r="r" t="t"/>
                <a:pathLst>
                  <a:path extrusionOk="0" h="2691" w="5983">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f3eef4f90e_3_58"/>
              <p:cNvSpPr/>
              <p:nvPr/>
            </p:nvSpPr>
            <p:spPr>
              <a:xfrm>
                <a:off x="3360083" y="2922925"/>
                <a:ext cx="36062" cy="36295"/>
              </a:xfrm>
              <a:custGeom>
                <a:rect b="b" l="l" r="r" t="t"/>
                <a:pathLst>
                  <a:path extrusionOk="0" h="2022" w="2009">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f3eef4f90e_3_58"/>
              <p:cNvSpPr/>
              <p:nvPr/>
            </p:nvSpPr>
            <p:spPr>
              <a:xfrm>
                <a:off x="3364085" y="2926928"/>
                <a:ext cx="28056" cy="28056"/>
              </a:xfrm>
              <a:custGeom>
                <a:rect b="b" l="l" r="r" t="t"/>
                <a:pathLst>
                  <a:path extrusionOk="0" h="1563" w="1563">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f3eef4f90e_3_58"/>
              <p:cNvSpPr/>
              <p:nvPr/>
            </p:nvSpPr>
            <p:spPr>
              <a:xfrm>
                <a:off x="3294386" y="2982267"/>
                <a:ext cx="107395" cy="48303"/>
              </a:xfrm>
              <a:custGeom>
                <a:rect b="b" l="l" r="r" t="t"/>
                <a:pathLst>
                  <a:path extrusionOk="0" h="2691" w="5983">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f3eef4f90e_3_58"/>
              <p:cNvSpPr/>
              <p:nvPr/>
            </p:nvSpPr>
            <p:spPr>
              <a:xfrm>
                <a:off x="3300040" y="2988406"/>
                <a:ext cx="36044" cy="36044"/>
              </a:xfrm>
              <a:custGeom>
                <a:rect b="b" l="l" r="r" t="t"/>
                <a:pathLst>
                  <a:path extrusionOk="0" h="2008" w="2008">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f3eef4f90e_3_58"/>
              <p:cNvSpPr/>
              <p:nvPr/>
            </p:nvSpPr>
            <p:spPr>
              <a:xfrm>
                <a:off x="3304043" y="2992409"/>
                <a:ext cx="28038" cy="28038"/>
              </a:xfrm>
              <a:custGeom>
                <a:rect b="b" l="l" r="r" t="t"/>
                <a:pathLst>
                  <a:path extrusionOk="0" h="1562" w="1562">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f3eef4f90e_3_58"/>
              <p:cNvSpPr/>
              <p:nvPr/>
            </p:nvSpPr>
            <p:spPr>
              <a:xfrm>
                <a:off x="3294386" y="3047264"/>
                <a:ext cx="107395" cy="48303"/>
              </a:xfrm>
              <a:custGeom>
                <a:rect b="b" l="l" r="r" t="t"/>
                <a:pathLst>
                  <a:path extrusionOk="0" h="2691" w="5983">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gf3eef4f90e_3_58"/>
              <p:cNvSpPr/>
              <p:nvPr/>
            </p:nvSpPr>
            <p:spPr>
              <a:xfrm>
                <a:off x="3360083" y="3053385"/>
                <a:ext cx="36062" cy="36062"/>
              </a:xfrm>
              <a:custGeom>
                <a:rect b="b" l="l" r="r" t="t"/>
                <a:pathLst>
                  <a:path extrusionOk="0" h="2009" w="2009">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f3eef4f90e_3_58"/>
              <p:cNvSpPr/>
              <p:nvPr/>
            </p:nvSpPr>
            <p:spPr>
              <a:xfrm>
                <a:off x="3364085" y="3057388"/>
                <a:ext cx="28056" cy="28056"/>
              </a:xfrm>
              <a:custGeom>
                <a:rect b="b" l="l" r="r" t="t"/>
                <a:pathLst>
                  <a:path extrusionOk="0" h="1563" w="1563">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f3eef4f90e_3_58"/>
              <p:cNvSpPr/>
              <p:nvPr/>
            </p:nvSpPr>
            <p:spPr>
              <a:xfrm>
                <a:off x="3294386" y="3112728"/>
                <a:ext cx="107395" cy="48303"/>
              </a:xfrm>
              <a:custGeom>
                <a:rect b="b" l="l" r="r" t="t"/>
                <a:pathLst>
                  <a:path extrusionOk="0" h="2691" w="5983">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f3eef4f90e_3_58"/>
              <p:cNvSpPr/>
              <p:nvPr/>
            </p:nvSpPr>
            <p:spPr>
              <a:xfrm>
                <a:off x="3300040" y="3118616"/>
                <a:ext cx="36044" cy="36295"/>
              </a:xfrm>
              <a:custGeom>
                <a:rect b="b" l="l" r="r" t="t"/>
                <a:pathLst>
                  <a:path extrusionOk="0" h="2022" w="2008">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f3eef4f90e_3_58"/>
              <p:cNvSpPr/>
              <p:nvPr/>
            </p:nvSpPr>
            <p:spPr>
              <a:xfrm>
                <a:off x="3304043" y="3122870"/>
                <a:ext cx="28038" cy="28038"/>
              </a:xfrm>
              <a:custGeom>
                <a:rect b="b" l="l" r="r" t="t"/>
                <a:pathLst>
                  <a:path extrusionOk="0" h="1562" w="1562">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f3eef4f90e_3_58"/>
              <p:cNvSpPr/>
              <p:nvPr/>
            </p:nvSpPr>
            <p:spPr>
              <a:xfrm>
                <a:off x="3294386" y="3177725"/>
                <a:ext cx="107395" cy="48303"/>
              </a:xfrm>
              <a:custGeom>
                <a:rect b="b" l="l" r="r" t="t"/>
                <a:pathLst>
                  <a:path extrusionOk="0" h="2691" w="5983">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f3eef4f90e_3_58"/>
              <p:cNvSpPr/>
              <p:nvPr/>
            </p:nvSpPr>
            <p:spPr>
              <a:xfrm>
                <a:off x="3360083" y="3183846"/>
                <a:ext cx="36062" cy="36062"/>
              </a:xfrm>
              <a:custGeom>
                <a:rect b="b" l="l" r="r" t="t"/>
                <a:pathLst>
                  <a:path extrusionOk="0" h="2009" w="2009">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f3eef4f90e_3_58"/>
              <p:cNvSpPr/>
              <p:nvPr/>
            </p:nvSpPr>
            <p:spPr>
              <a:xfrm>
                <a:off x="3364085" y="3187849"/>
                <a:ext cx="28056" cy="28056"/>
              </a:xfrm>
              <a:custGeom>
                <a:rect b="b" l="l" r="r" t="t"/>
                <a:pathLst>
                  <a:path extrusionOk="0" h="1563" w="1563">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f3eef4f90e_3_58"/>
              <p:cNvSpPr/>
              <p:nvPr/>
            </p:nvSpPr>
            <p:spPr>
              <a:xfrm>
                <a:off x="3126248" y="2186095"/>
                <a:ext cx="42183" cy="41931"/>
              </a:xfrm>
              <a:custGeom>
                <a:rect b="b" l="l" r="r" t="t"/>
                <a:pathLst>
                  <a:path extrusionOk="0" h="2336" w="235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f3eef4f90e_3_58"/>
              <p:cNvSpPr/>
              <p:nvPr/>
            </p:nvSpPr>
            <p:spPr>
              <a:xfrm>
                <a:off x="3190311" y="2188680"/>
                <a:ext cx="207951" cy="36762"/>
              </a:xfrm>
              <a:custGeom>
                <a:rect b="b" l="l" r="r" t="t"/>
                <a:pathLst>
                  <a:path extrusionOk="0" h="2048" w="11585">
                    <a:moveTo>
                      <a:pt x="0" y="1"/>
                    </a:moveTo>
                    <a:lnTo>
                      <a:pt x="0" y="2047"/>
                    </a:lnTo>
                    <a:lnTo>
                      <a:pt x="11584" y="2047"/>
                    </a:lnTo>
                    <a:lnTo>
                      <a:pt x="1158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f3eef4f90e_3_58"/>
              <p:cNvSpPr/>
              <p:nvPr/>
            </p:nvSpPr>
            <p:spPr>
              <a:xfrm>
                <a:off x="3126248" y="2272758"/>
                <a:ext cx="42183" cy="42165"/>
              </a:xfrm>
              <a:custGeom>
                <a:rect b="b" l="l" r="r" t="t"/>
                <a:pathLst>
                  <a:path extrusionOk="0" h="2349" w="235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f3eef4f90e_3_58"/>
              <p:cNvSpPr/>
              <p:nvPr/>
            </p:nvSpPr>
            <p:spPr>
              <a:xfrm>
                <a:off x="3190311" y="2275343"/>
                <a:ext cx="207951" cy="36995"/>
              </a:xfrm>
              <a:custGeom>
                <a:rect b="b" l="l" r="r" t="t"/>
                <a:pathLst>
                  <a:path extrusionOk="0" h="2061" w="11585">
                    <a:moveTo>
                      <a:pt x="0" y="1"/>
                    </a:moveTo>
                    <a:lnTo>
                      <a:pt x="0" y="2060"/>
                    </a:lnTo>
                    <a:lnTo>
                      <a:pt x="11584" y="2060"/>
                    </a:lnTo>
                    <a:lnTo>
                      <a:pt x="1158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f3eef4f90e_3_58"/>
              <p:cNvSpPr/>
              <p:nvPr/>
            </p:nvSpPr>
            <p:spPr>
              <a:xfrm>
                <a:off x="3126248" y="2416394"/>
                <a:ext cx="42183" cy="42183"/>
              </a:xfrm>
              <a:custGeom>
                <a:rect b="b" l="l" r="r" t="t"/>
                <a:pathLst>
                  <a:path extrusionOk="0" h="2350" w="235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f3eef4f90e_3_58"/>
              <p:cNvSpPr/>
              <p:nvPr/>
            </p:nvSpPr>
            <p:spPr>
              <a:xfrm>
                <a:off x="3190311" y="2418996"/>
                <a:ext cx="207951" cy="36744"/>
              </a:xfrm>
              <a:custGeom>
                <a:rect b="b" l="l" r="r" t="t"/>
                <a:pathLst>
                  <a:path extrusionOk="0" h="2047" w="11585">
                    <a:moveTo>
                      <a:pt x="0" y="0"/>
                    </a:moveTo>
                    <a:lnTo>
                      <a:pt x="0" y="2047"/>
                    </a:lnTo>
                    <a:lnTo>
                      <a:pt x="11584" y="2047"/>
                    </a:lnTo>
                    <a:lnTo>
                      <a:pt x="1158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f3eef4f90e_3_58"/>
              <p:cNvSpPr/>
              <p:nvPr/>
            </p:nvSpPr>
            <p:spPr>
              <a:xfrm>
                <a:off x="3126248" y="2503056"/>
                <a:ext cx="42183" cy="42183"/>
              </a:xfrm>
              <a:custGeom>
                <a:rect b="b" l="l" r="r" t="t"/>
                <a:pathLst>
                  <a:path extrusionOk="0" h="2350" w="235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f3eef4f90e_3_58"/>
              <p:cNvSpPr/>
              <p:nvPr/>
            </p:nvSpPr>
            <p:spPr>
              <a:xfrm>
                <a:off x="3190311" y="2505659"/>
                <a:ext cx="207951" cy="36977"/>
              </a:xfrm>
              <a:custGeom>
                <a:rect b="b" l="l" r="r" t="t"/>
                <a:pathLst>
                  <a:path extrusionOk="0" h="2060" w="11585">
                    <a:moveTo>
                      <a:pt x="0" y="0"/>
                    </a:moveTo>
                    <a:lnTo>
                      <a:pt x="0" y="2060"/>
                    </a:lnTo>
                    <a:lnTo>
                      <a:pt x="11584" y="2060"/>
                    </a:lnTo>
                    <a:lnTo>
                      <a:pt x="1158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f3eef4f90e_3_58"/>
              <p:cNvSpPr/>
              <p:nvPr/>
            </p:nvSpPr>
            <p:spPr>
              <a:xfrm>
                <a:off x="3126248" y="2646710"/>
                <a:ext cx="42183" cy="42165"/>
              </a:xfrm>
              <a:custGeom>
                <a:rect b="b" l="l" r="r" t="t"/>
                <a:pathLst>
                  <a:path extrusionOk="0" h="2349" w="235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f3eef4f90e_3_58"/>
              <p:cNvSpPr/>
              <p:nvPr/>
            </p:nvSpPr>
            <p:spPr>
              <a:xfrm>
                <a:off x="3190311" y="2649295"/>
                <a:ext cx="207951" cy="36995"/>
              </a:xfrm>
              <a:custGeom>
                <a:rect b="b" l="l" r="r" t="t"/>
                <a:pathLst>
                  <a:path extrusionOk="0" h="2061" w="11585">
                    <a:moveTo>
                      <a:pt x="0" y="1"/>
                    </a:moveTo>
                    <a:lnTo>
                      <a:pt x="0" y="2060"/>
                    </a:lnTo>
                    <a:lnTo>
                      <a:pt x="11584" y="2060"/>
                    </a:lnTo>
                    <a:lnTo>
                      <a:pt x="115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f3eef4f90e_3_58"/>
              <p:cNvSpPr/>
              <p:nvPr/>
            </p:nvSpPr>
            <p:spPr>
              <a:xfrm>
                <a:off x="3126248" y="2733373"/>
                <a:ext cx="42183" cy="42165"/>
              </a:xfrm>
              <a:custGeom>
                <a:rect b="b" l="l" r="r" t="t"/>
                <a:pathLst>
                  <a:path extrusionOk="0" h="2349" w="235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f3eef4f90e_3_58"/>
              <p:cNvSpPr/>
              <p:nvPr/>
            </p:nvSpPr>
            <p:spPr>
              <a:xfrm>
                <a:off x="3190311" y="2736191"/>
                <a:ext cx="207951" cy="36762"/>
              </a:xfrm>
              <a:custGeom>
                <a:rect b="b" l="l" r="r" t="t"/>
                <a:pathLst>
                  <a:path extrusionOk="0" h="2048" w="11585">
                    <a:moveTo>
                      <a:pt x="0" y="1"/>
                    </a:moveTo>
                    <a:lnTo>
                      <a:pt x="0" y="2047"/>
                    </a:lnTo>
                    <a:lnTo>
                      <a:pt x="11584" y="2047"/>
                    </a:lnTo>
                    <a:lnTo>
                      <a:pt x="1158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f3eef4f90e_3_58"/>
              <p:cNvSpPr/>
              <p:nvPr/>
            </p:nvSpPr>
            <p:spPr>
              <a:xfrm>
                <a:off x="3076562" y="2367193"/>
                <a:ext cx="371385" cy="18"/>
              </a:xfrm>
              <a:custGeom>
                <a:rect b="b" l="l" r="r" t="t"/>
                <a:pathLst>
                  <a:path extrusionOk="0" fill="none" h="1" w="20690">
                    <a:moveTo>
                      <a:pt x="1" y="0"/>
                    </a:moveTo>
                    <a:lnTo>
                      <a:pt x="20689" y="0"/>
                    </a:ln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f3eef4f90e_3_58"/>
              <p:cNvSpPr/>
              <p:nvPr/>
            </p:nvSpPr>
            <p:spPr>
              <a:xfrm>
                <a:off x="3076562" y="2596073"/>
                <a:ext cx="371385" cy="18"/>
              </a:xfrm>
              <a:custGeom>
                <a:rect b="b" l="l" r="r" t="t"/>
                <a:pathLst>
                  <a:path extrusionOk="0" fill="none" h="1" w="20690">
                    <a:moveTo>
                      <a:pt x="1" y="1"/>
                    </a:moveTo>
                    <a:lnTo>
                      <a:pt x="20689" y="1"/>
                    </a:ln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f3eef4f90e_3_58"/>
              <p:cNvSpPr/>
              <p:nvPr/>
            </p:nvSpPr>
            <p:spPr>
              <a:xfrm>
                <a:off x="3076562" y="2813663"/>
                <a:ext cx="371385" cy="18"/>
              </a:xfrm>
              <a:custGeom>
                <a:rect b="b" l="l" r="r" t="t"/>
                <a:pathLst>
                  <a:path extrusionOk="0" fill="none" h="1" w="20690">
                    <a:moveTo>
                      <a:pt x="1" y="1"/>
                    </a:moveTo>
                    <a:lnTo>
                      <a:pt x="20689" y="1"/>
                    </a:lnTo>
                  </a:path>
                </a:pathLst>
              </a:custGeom>
              <a:noFill/>
              <a:ln cap="rnd"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f3eef4f90e_3_58"/>
              <p:cNvSpPr/>
              <p:nvPr/>
            </p:nvSpPr>
            <p:spPr>
              <a:xfrm>
                <a:off x="3128133" y="2857461"/>
                <a:ext cx="134248" cy="36995"/>
              </a:xfrm>
              <a:custGeom>
                <a:rect b="b" l="l" r="r" t="t"/>
                <a:pathLst>
                  <a:path extrusionOk="0" h="2061" w="7479">
                    <a:moveTo>
                      <a:pt x="1" y="1"/>
                    </a:moveTo>
                    <a:lnTo>
                      <a:pt x="1" y="2061"/>
                    </a:lnTo>
                    <a:lnTo>
                      <a:pt x="7479" y="2061"/>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f3eef4f90e_3_58"/>
              <p:cNvSpPr/>
              <p:nvPr/>
            </p:nvSpPr>
            <p:spPr>
              <a:xfrm>
                <a:off x="3128133" y="2922691"/>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f3eef4f90e_3_58"/>
              <p:cNvSpPr/>
              <p:nvPr/>
            </p:nvSpPr>
            <p:spPr>
              <a:xfrm>
                <a:off x="3128133" y="2987688"/>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f3eef4f90e_3_58"/>
              <p:cNvSpPr/>
              <p:nvPr/>
            </p:nvSpPr>
            <p:spPr>
              <a:xfrm>
                <a:off x="3128133" y="3052685"/>
                <a:ext cx="134248" cy="36995"/>
              </a:xfrm>
              <a:custGeom>
                <a:rect b="b" l="l" r="r" t="t"/>
                <a:pathLst>
                  <a:path extrusionOk="0" h="2061" w="7479">
                    <a:moveTo>
                      <a:pt x="1" y="1"/>
                    </a:moveTo>
                    <a:lnTo>
                      <a:pt x="1" y="2060"/>
                    </a:lnTo>
                    <a:lnTo>
                      <a:pt x="7479" y="2060"/>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f3eef4f90e_3_58"/>
              <p:cNvSpPr/>
              <p:nvPr/>
            </p:nvSpPr>
            <p:spPr>
              <a:xfrm>
                <a:off x="3128133" y="3117916"/>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f3eef4f90e_3_58"/>
              <p:cNvSpPr/>
              <p:nvPr/>
            </p:nvSpPr>
            <p:spPr>
              <a:xfrm>
                <a:off x="3128133" y="3182913"/>
                <a:ext cx="134248" cy="36744"/>
              </a:xfrm>
              <a:custGeom>
                <a:rect b="b" l="l" r="r" t="t"/>
                <a:pathLst>
                  <a:path extrusionOk="0" h="2047" w="7479">
                    <a:moveTo>
                      <a:pt x="1" y="0"/>
                    </a:moveTo>
                    <a:lnTo>
                      <a:pt x="1" y="2047"/>
                    </a:lnTo>
                    <a:lnTo>
                      <a:pt x="7479" y="2047"/>
                    </a:lnTo>
                    <a:lnTo>
                      <a:pt x="747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2" name="Google Shape;392;gf3eef4f90e_3_58"/>
            <p:cNvGrpSpPr/>
            <p:nvPr/>
          </p:nvGrpSpPr>
          <p:grpSpPr>
            <a:xfrm>
              <a:off x="4962119" y="2452288"/>
              <a:ext cx="1066388" cy="666718"/>
              <a:chOff x="5097171" y="2413221"/>
              <a:chExt cx="931587" cy="582388"/>
            </a:xfrm>
          </p:grpSpPr>
          <p:sp>
            <p:nvSpPr>
              <p:cNvPr id="393" name="Google Shape;393;gf3eef4f90e_3_58"/>
              <p:cNvSpPr/>
              <p:nvPr/>
            </p:nvSpPr>
            <p:spPr>
              <a:xfrm>
                <a:off x="5097171" y="2465743"/>
                <a:ext cx="931587" cy="529866"/>
              </a:xfrm>
              <a:custGeom>
                <a:rect b="b" l="l" r="r" t="t"/>
                <a:pathLst>
                  <a:path extrusionOk="0" h="29519" w="51899">
                    <a:moveTo>
                      <a:pt x="0" y="1"/>
                    </a:moveTo>
                    <a:lnTo>
                      <a:pt x="0" y="29518"/>
                    </a:lnTo>
                    <a:lnTo>
                      <a:pt x="51899" y="29518"/>
                    </a:lnTo>
                    <a:lnTo>
                      <a:pt x="5189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f3eef4f90e_3_58"/>
              <p:cNvSpPr/>
              <p:nvPr/>
            </p:nvSpPr>
            <p:spPr>
              <a:xfrm>
                <a:off x="5097171" y="2465743"/>
                <a:ext cx="931587" cy="529866"/>
              </a:xfrm>
              <a:custGeom>
                <a:rect b="b" l="l" r="r" t="t"/>
                <a:pathLst>
                  <a:path extrusionOk="0" fill="none" h="29519" w="51899">
                    <a:moveTo>
                      <a:pt x="51899" y="29518"/>
                    </a:moveTo>
                    <a:lnTo>
                      <a:pt x="0" y="29518"/>
                    </a:lnTo>
                    <a:lnTo>
                      <a:pt x="0" y="1"/>
                    </a:lnTo>
                    <a:lnTo>
                      <a:pt x="51899" y="1"/>
                    </a:lnTo>
                    <a:lnTo>
                      <a:pt x="51899" y="2951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f3eef4f90e_3_58"/>
              <p:cNvSpPr/>
              <p:nvPr/>
            </p:nvSpPr>
            <p:spPr>
              <a:xfrm>
                <a:off x="5097171" y="2865364"/>
                <a:ext cx="931587" cy="130245"/>
              </a:xfrm>
              <a:custGeom>
                <a:rect b="b" l="l" r="r" t="t"/>
                <a:pathLst>
                  <a:path extrusionOk="0" h="7256" w="51899">
                    <a:moveTo>
                      <a:pt x="0" y="0"/>
                    </a:moveTo>
                    <a:lnTo>
                      <a:pt x="0" y="7255"/>
                    </a:lnTo>
                    <a:lnTo>
                      <a:pt x="51899" y="7255"/>
                    </a:lnTo>
                    <a:lnTo>
                      <a:pt x="518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f3eef4f90e_3_58"/>
              <p:cNvSpPr/>
              <p:nvPr/>
            </p:nvSpPr>
            <p:spPr>
              <a:xfrm>
                <a:off x="5125658" y="2917885"/>
                <a:ext cx="745338" cy="24968"/>
              </a:xfrm>
              <a:custGeom>
                <a:rect b="b" l="l" r="r" t="t"/>
                <a:pathLst>
                  <a:path extrusionOk="0" h="1391" w="41523">
                    <a:moveTo>
                      <a:pt x="1" y="0"/>
                    </a:moveTo>
                    <a:lnTo>
                      <a:pt x="1" y="1391"/>
                    </a:lnTo>
                    <a:lnTo>
                      <a:pt x="41522" y="1391"/>
                    </a:lnTo>
                    <a:lnTo>
                      <a:pt x="4152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f3eef4f90e_3_58"/>
              <p:cNvSpPr/>
              <p:nvPr/>
            </p:nvSpPr>
            <p:spPr>
              <a:xfrm>
                <a:off x="5125658" y="2917885"/>
                <a:ext cx="372552" cy="24968"/>
              </a:xfrm>
              <a:custGeom>
                <a:rect b="b" l="l" r="r" t="t"/>
                <a:pathLst>
                  <a:path extrusionOk="0" h="1391" w="20755">
                    <a:moveTo>
                      <a:pt x="1" y="0"/>
                    </a:moveTo>
                    <a:lnTo>
                      <a:pt x="1" y="1391"/>
                    </a:lnTo>
                    <a:lnTo>
                      <a:pt x="20755" y="1391"/>
                    </a:lnTo>
                    <a:lnTo>
                      <a:pt x="207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gf3eef4f90e_3_58"/>
              <p:cNvSpPr/>
              <p:nvPr/>
            </p:nvSpPr>
            <p:spPr>
              <a:xfrm>
                <a:off x="5956689" y="2917885"/>
                <a:ext cx="11093" cy="6139"/>
              </a:xfrm>
              <a:custGeom>
                <a:rect b="b" l="l" r="r" t="t"/>
                <a:pathLst>
                  <a:path extrusionOk="0" h="342" w="618">
                    <a:moveTo>
                      <a:pt x="1" y="0"/>
                    </a:moveTo>
                    <a:lnTo>
                      <a:pt x="1" y="341"/>
                    </a:lnTo>
                    <a:lnTo>
                      <a:pt x="171" y="341"/>
                    </a:lnTo>
                    <a:lnTo>
                      <a:pt x="171" y="184"/>
                    </a:lnTo>
                    <a:lnTo>
                      <a:pt x="617" y="184"/>
                    </a:lnTo>
                    <a:lnTo>
                      <a:pt x="6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gf3eef4f90e_3_58"/>
              <p:cNvSpPr/>
              <p:nvPr/>
            </p:nvSpPr>
            <p:spPr>
              <a:xfrm>
                <a:off x="5989196" y="2917885"/>
                <a:ext cx="11075" cy="6139"/>
              </a:xfrm>
              <a:custGeom>
                <a:rect b="b" l="l" r="r" t="t"/>
                <a:pathLst>
                  <a:path extrusionOk="0" h="342" w="617">
                    <a:moveTo>
                      <a:pt x="0" y="0"/>
                    </a:moveTo>
                    <a:lnTo>
                      <a:pt x="0" y="184"/>
                    </a:lnTo>
                    <a:lnTo>
                      <a:pt x="446" y="184"/>
                    </a:lnTo>
                    <a:lnTo>
                      <a:pt x="446" y="341"/>
                    </a:lnTo>
                    <a:lnTo>
                      <a:pt x="617" y="341"/>
                    </a:lnTo>
                    <a:lnTo>
                      <a:pt x="61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f3eef4f90e_3_58"/>
              <p:cNvSpPr/>
              <p:nvPr/>
            </p:nvSpPr>
            <p:spPr>
              <a:xfrm>
                <a:off x="5989196" y="2936948"/>
                <a:ext cx="11075" cy="5906"/>
              </a:xfrm>
              <a:custGeom>
                <a:rect b="b" l="l" r="r" t="t"/>
                <a:pathLst>
                  <a:path extrusionOk="0" h="329" w="617">
                    <a:moveTo>
                      <a:pt x="446" y="1"/>
                    </a:moveTo>
                    <a:lnTo>
                      <a:pt x="446" y="158"/>
                    </a:lnTo>
                    <a:lnTo>
                      <a:pt x="0" y="158"/>
                    </a:lnTo>
                    <a:lnTo>
                      <a:pt x="0" y="329"/>
                    </a:lnTo>
                    <a:lnTo>
                      <a:pt x="617" y="329"/>
                    </a:lnTo>
                    <a:lnTo>
                      <a:pt x="61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f3eef4f90e_3_58"/>
              <p:cNvSpPr/>
              <p:nvPr/>
            </p:nvSpPr>
            <p:spPr>
              <a:xfrm>
                <a:off x="5956689" y="2936948"/>
                <a:ext cx="11093" cy="5906"/>
              </a:xfrm>
              <a:custGeom>
                <a:rect b="b" l="l" r="r" t="t"/>
                <a:pathLst>
                  <a:path extrusionOk="0" h="329" w="618">
                    <a:moveTo>
                      <a:pt x="1" y="1"/>
                    </a:moveTo>
                    <a:lnTo>
                      <a:pt x="1" y="329"/>
                    </a:lnTo>
                    <a:lnTo>
                      <a:pt x="617" y="329"/>
                    </a:lnTo>
                    <a:lnTo>
                      <a:pt x="617" y="158"/>
                    </a:lnTo>
                    <a:lnTo>
                      <a:pt x="171" y="158"/>
                    </a:lnTo>
                    <a:lnTo>
                      <a:pt x="17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f3eef4f90e_3_58"/>
              <p:cNvSpPr/>
              <p:nvPr/>
            </p:nvSpPr>
            <p:spPr>
              <a:xfrm>
                <a:off x="5890292" y="2917885"/>
                <a:ext cx="47101" cy="24968"/>
              </a:xfrm>
              <a:custGeom>
                <a:rect b="b" l="l" r="r" t="t"/>
                <a:pathLst>
                  <a:path extrusionOk="0" h="1391" w="2624">
                    <a:moveTo>
                      <a:pt x="0" y="0"/>
                    </a:moveTo>
                    <a:lnTo>
                      <a:pt x="0" y="1391"/>
                    </a:lnTo>
                    <a:lnTo>
                      <a:pt x="2624" y="1391"/>
                    </a:lnTo>
                    <a:lnTo>
                      <a:pt x="262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f3eef4f90e_3_58"/>
              <p:cNvSpPr/>
              <p:nvPr/>
            </p:nvSpPr>
            <p:spPr>
              <a:xfrm>
                <a:off x="5907237" y="2922121"/>
                <a:ext cx="15796" cy="16729"/>
              </a:xfrm>
              <a:custGeom>
                <a:rect b="b" l="l" r="r" t="t"/>
                <a:pathLst>
                  <a:path extrusionOk="0" h="932" w="88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f3eef4f90e_3_58"/>
              <p:cNvSpPr/>
              <p:nvPr/>
            </p:nvSpPr>
            <p:spPr>
              <a:xfrm>
                <a:off x="5097171" y="2413221"/>
                <a:ext cx="931587" cy="52540"/>
              </a:xfrm>
              <a:custGeom>
                <a:rect b="b" l="l" r="r" t="t"/>
                <a:pathLst>
                  <a:path extrusionOk="0" h="2927" w="51899">
                    <a:moveTo>
                      <a:pt x="0" y="1"/>
                    </a:moveTo>
                    <a:lnTo>
                      <a:pt x="0" y="2927"/>
                    </a:lnTo>
                    <a:lnTo>
                      <a:pt x="51899" y="2927"/>
                    </a:lnTo>
                    <a:lnTo>
                      <a:pt x="5189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f3eef4f90e_3_58"/>
              <p:cNvSpPr/>
              <p:nvPr/>
            </p:nvSpPr>
            <p:spPr>
              <a:xfrm>
                <a:off x="5343966" y="2582777"/>
                <a:ext cx="438016" cy="207484"/>
              </a:xfrm>
              <a:custGeom>
                <a:rect b="b" l="l" r="r" t="t"/>
                <a:pathLst>
                  <a:path extrusionOk="0" h="11559" w="24402">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f3eef4f90e_3_58"/>
              <p:cNvSpPr/>
              <p:nvPr/>
            </p:nvSpPr>
            <p:spPr>
              <a:xfrm>
                <a:off x="5343966" y="2582777"/>
                <a:ext cx="438016" cy="207484"/>
              </a:xfrm>
              <a:custGeom>
                <a:rect b="b" l="l" r="r" t="t"/>
                <a:pathLst>
                  <a:path extrusionOk="0" fill="none" h="11559" w="24402">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gf3eef4f90e_3_58"/>
              <p:cNvSpPr/>
              <p:nvPr/>
            </p:nvSpPr>
            <p:spPr>
              <a:xfrm>
                <a:off x="5595463" y="2603024"/>
                <a:ext cx="162268" cy="163453"/>
              </a:xfrm>
              <a:custGeom>
                <a:rect b="b" l="l" r="r" t="t"/>
                <a:pathLst>
                  <a:path extrusionOk="0" h="9106" w="904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gf3eef4f90e_3_58"/>
              <p:cNvSpPr/>
              <p:nvPr/>
            </p:nvSpPr>
            <p:spPr>
              <a:xfrm>
                <a:off x="5595463" y="2603024"/>
                <a:ext cx="162268" cy="163453"/>
              </a:xfrm>
              <a:custGeom>
                <a:rect b="b" l="l" r="r" t="t"/>
                <a:pathLst>
                  <a:path extrusionOk="0" fill="none" h="9106" w="904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gf3eef4f90e_3_58"/>
              <p:cNvSpPr/>
              <p:nvPr/>
            </p:nvSpPr>
            <p:spPr>
              <a:xfrm>
                <a:off x="5354556" y="2592667"/>
                <a:ext cx="163686" cy="165104"/>
              </a:xfrm>
              <a:custGeom>
                <a:rect b="b" l="l" r="r" t="t"/>
                <a:pathLst>
                  <a:path extrusionOk="0" h="9198" w="9119">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f3eef4f90e_3_58"/>
              <p:cNvSpPr/>
              <p:nvPr/>
            </p:nvSpPr>
            <p:spPr>
              <a:xfrm>
                <a:off x="5354556" y="2592667"/>
                <a:ext cx="163686" cy="165104"/>
              </a:xfrm>
              <a:custGeom>
                <a:rect b="b" l="l" r="r" t="t"/>
                <a:pathLst>
                  <a:path extrusionOk="0" fill="none" h="9198" w="9119">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f3eef4f90e_3_58"/>
              <p:cNvSpPr/>
              <p:nvPr/>
            </p:nvSpPr>
            <p:spPr>
              <a:xfrm>
                <a:off x="5392933" y="2630811"/>
                <a:ext cx="150726" cy="151911"/>
              </a:xfrm>
              <a:custGeom>
                <a:rect b="b" l="l" r="r" t="t"/>
                <a:pathLst>
                  <a:path extrusionOk="0" h="8463" w="8397">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f3eef4f90e_3_58"/>
              <p:cNvSpPr/>
              <p:nvPr/>
            </p:nvSpPr>
            <p:spPr>
              <a:xfrm>
                <a:off x="5392933" y="2630811"/>
                <a:ext cx="150726" cy="151911"/>
              </a:xfrm>
              <a:custGeom>
                <a:rect b="b" l="l" r="r" t="t"/>
                <a:pathLst>
                  <a:path extrusionOk="0" fill="none" h="8463" w="8397">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f3eef4f90e_3_58"/>
              <p:cNvSpPr/>
              <p:nvPr/>
            </p:nvSpPr>
            <p:spPr>
              <a:xfrm>
                <a:off x="5640428" y="2647774"/>
                <a:ext cx="136833" cy="138251"/>
              </a:xfrm>
              <a:custGeom>
                <a:rect b="b" l="l" r="r" t="t"/>
                <a:pathLst>
                  <a:path extrusionOk="0" h="7702" w="7623">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f3eef4f90e_3_58"/>
              <p:cNvSpPr/>
              <p:nvPr/>
            </p:nvSpPr>
            <p:spPr>
              <a:xfrm>
                <a:off x="5640428" y="2647774"/>
                <a:ext cx="136833" cy="138251"/>
              </a:xfrm>
              <a:custGeom>
                <a:rect b="b" l="l" r="r" t="t"/>
                <a:pathLst>
                  <a:path extrusionOk="0" fill="none" h="7702" w="7623">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f3eef4f90e_3_58"/>
              <p:cNvSpPr/>
              <p:nvPr/>
            </p:nvSpPr>
            <p:spPr>
              <a:xfrm>
                <a:off x="5343966" y="2582777"/>
                <a:ext cx="438016" cy="207484"/>
              </a:xfrm>
              <a:custGeom>
                <a:rect b="b" l="l" r="r" t="t"/>
                <a:pathLst>
                  <a:path extrusionOk="0" h="11559" w="24402">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6" name="Google Shape;416;gf3eef4f90e_3_58"/>
            <p:cNvGrpSpPr/>
            <p:nvPr/>
          </p:nvGrpSpPr>
          <p:grpSpPr>
            <a:xfrm>
              <a:off x="3124753" y="2097067"/>
              <a:ext cx="2904005" cy="2628275"/>
              <a:chOff x="735516" y="1544617"/>
              <a:chExt cx="2904005" cy="2628275"/>
            </a:xfrm>
          </p:grpSpPr>
          <p:sp>
            <p:nvSpPr>
              <p:cNvPr id="417" name="Google Shape;417;gf3eef4f90e_3_58"/>
              <p:cNvSpPr/>
              <p:nvPr/>
            </p:nvSpPr>
            <p:spPr>
              <a:xfrm>
                <a:off x="1961914" y="2680601"/>
                <a:ext cx="305922" cy="16514"/>
              </a:xfrm>
              <a:custGeom>
                <a:rect b="b" l="l" r="r" t="t"/>
                <a:pathLst>
                  <a:path extrusionOk="0" h="920" w="17043">
                    <a:moveTo>
                      <a:pt x="1" y="1"/>
                    </a:moveTo>
                    <a:lnTo>
                      <a:pt x="1" y="919"/>
                    </a:lnTo>
                    <a:lnTo>
                      <a:pt x="17042" y="919"/>
                    </a:lnTo>
                    <a:lnTo>
                      <a:pt x="17042" y="1"/>
                    </a:lnTo>
                    <a:close/>
                  </a:path>
                </a:pathLst>
              </a:custGeom>
              <a:solidFill>
                <a:srgbClr val="393F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f3eef4f90e_3_58"/>
              <p:cNvSpPr/>
              <p:nvPr/>
            </p:nvSpPr>
            <p:spPr>
              <a:xfrm>
                <a:off x="2274872" y="2680601"/>
                <a:ext cx="97738" cy="16514"/>
              </a:xfrm>
              <a:custGeom>
                <a:rect b="b" l="l" r="r" t="t"/>
                <a:pathLst>
                  <a:path extrusionOk="0" h="920" w="5445">
                    <a:moveTo>
                      <a:pt x="1" y="1"/>
                    </a:moveTo>
                    <a:lnTo>
                      <a:pt x="1" y="919"/>
                    </a:lnTo>
                    <a:lnTo>
                      <a:pt x="5445" y="919"/>
                    </a:lnTo>
                    <a:lnTo>
                      <a:pt x="5445" y="1"/>
                    </a:lnTo>
                    <a:close/>
                  </a:path>
                </a:pathLst>
              </a:custGeom>
              <a:solidFill>
                <a:srgbClr val="393F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f3eef4f90e_3_58"/>
              <p:cNvSpPr/>
              <p:nvPr/>
            </p:nvSpPr>
            <p:spPr>
              <a:xfrm>
                <a:off x="2379664" y="2680601"/>
                <a:ext cx="115167" cy="16514"/>
              </a:xfrm>
              <a:custGeom>
                <a:rect b="b" l="l" r="r" t="t"/>
                <a:pathLst>
                  <a:path extrusionOk="0" h="920" w="6416">
                    <a:moveTo>
                      <a:pt x="1" y="1"/>
                    </a:moveTo>
                    <a:lnTo>
                      <a:pt x="1" y="919"/>
                    </a:lnTo>
                    <a:lnTo>
                      <a:pt x="6416" y="919"/>
                    </a:lnTo>
                    <a:lnTo>
                      <a:pt x="6416" y="1"/>
                    </a:lnTo>
                    <a:close/>
                  </a:path>
                </a:pathLst>
              </a:custGeom>
              <a:solidFill>
                <a:srgbClr val="393F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f3eef4f90e_3_58"/>
              <p:cNvSpPr/>
              <p:nvPr/>
            </p:nvSpPr>
            <p:spPr>
              <a:xfrm>
                <a:off x="1896683" y="2717111"/>
                <a:ext cx="254818" cy="16496"/>
              </a:xfrm>
              <a:custGeom>
                <a:rect b="b" l="l" r="r" t="t"/>
                <a:pathLst>
                  <a:path extrusionOk="0" h="919" w="14196">
                    <a:moveTo>
                      <a:pt x="1" y="0"/>
                    </a:moveTo>
                    <a:lnTo>
                      <a:pt x="1" y="919"/>
                    </a:lnTo>
                    <a:lnTo>
                      <a:pt x="14195" y="919"/>
                    </a:lnTo>
                    <a:lnTo>
                      <a:pt x="14195" y="0"/>
                    </a:lnTo>
                    <a:close/>
                  </a:path>
                </a:pathLst>
              </a:custGeom>
              <a:solidFill>
                <a:srgbClr val="393F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f3eef4f90e_3_58"/>
              <p:cNvSpPr/>
              <p:nvPr/>
            </p:nvSpPr>
            <p:spPr>
              <a:xfrm>
                <a:off x="2159723" y="2717111"/>
                <a:ext cx="83378" cy="16496"/>
              </a:xfrm>
              <a:custGeom>
                <a:rect b="b" l="l" r="r" t="t"/>
                <a:pathLst>
                  <a:path extrusionOk="0" h="919" w="4645">
                    <a:moveTo>
                      <a:pt x="0" y="0"/>
                    </a:moveTo>
                    <a:lnTo>
                      <a:pt x="0" y="919"/>
                    </a:lnTo>
                    <a:lnTo>
                      <a:pt x="4645" y="919"/>
                    </a:lnTo>
                    <a:lnTo>
                      <a:pt x="4645" y="0"/>
                    </a:lnTo>
                    <a:close/>
                  </a:path>
                </a:pathLst>
              </a:custGeom>
              <a:solidFill>
                <a:srgbClr val="E7C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f3eef4f90e_3_58"/>
              <p:cNvSpPr/>
              <p:nvPr/>
            </p:nvSpPr>
            <p:spPr>
              <a:xfrm>
                <a:off x="2050928" y="4038428"/>
                <a:ext cx="116119" cy="75139"/>
              </a:xfrm>
              <a:custGeom>
                <a:rect b="b" l="l" r="r" t="t"/>
                <a:pathLst>
                  <a:path extrusionOk="0" h="4186" w="6469">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f3eef4f90e_3_58"/>
              <p:cNvSpPr/>
              <p:nvPr/>
            </p:nvSpPr>
            <p:spPr>
              <a:xfrm>
                <a:off x="2212711" y="4039128"/>
                <a:ext cx="116101" cy="75139"/>
              </a:xfrm>
              <a:custGeom>
                <a:rect b="b" l="l" r="r" t="t"/>
                <a:pathLst>
                  <a:path extrusionOk="0" h="4186" w="6468">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f3eef4f90e_3_58"/>
              <p:cNvSpPr/>
              <p:nvPr/>
            </p:nvSpPr>
            <p:spPr>
              <a:xfrm>
                <a:off x="735516" y="2825188"/>
                <a:ext cx="2904005" cy="59845"/>
              </a:xfrm>
              <a:custGeom>
                <a:rect b="b" l="l" r="r" t="t"/>
                <a:pathLst>
                  <a:path extrusionOk="0" h="3334" w="161783">
                    <a:moveTo>
                      <a:pt x="0" y="1"/>
                    </a:moveTo>
                    <a:lnTo>
                      <a:pt x="0" y="3333"/>
                    </a:lnTo>
                    <a:lnTo>
                      <a:pt x="161783" y="3333"/>
                    </a:lnTo>
                    <a:lnTo>
                      <a:pt x="16178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f3eef4f90e_3_58"/>
              <p:cNvSpPr/>
              <p:nvPr/>
            </p:nvSpPr>
            <p:spPr>
              <a:xfrm>
                <a:off x="2005245" y="4066448"/>
                <a:ext cx="86914" cy="47585"/>
              </a:xfrm>
              <a:custGeom>
                <a:rect b="b" l="l" r="r" t="t"/>
                <a:pathLst>
                  <a:path extrusionOk="0" h="2651" w="4842">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f3eef4f90e_3_58"/>
              <p:cNvSpPr/>
              <p:nvPr/>
            </p:nvSpPr>
            <p:spPr>
              <a:xfrm>
                <a:off x="1903900" y="3163581"/>
                <a:ext cx="191688" cy="904770"/>
              </a:xfrm>
              <a:custGeom>
                <a:rect b="b" l="l" r="r" t="t"/>
                <a:pathLst>
                  <a:path extrusionOk="0" h="50405" w="10679">
                    <a:moveTo>
                      <a:pt x="0" y="1"/>
                    </a:moveTo>
                    <a:lnTo>
                      <a:pt x="4723" y="50404"/>
                    </a:lnTo>
                    <a:lnTo>
                      <a:pt x="10679" y="50404"/>
                    </a:lnTo>
                    <a:lnTo>
                      <a:pt x="106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f3eef4f90e_3_58"/>
              <p:cNvSpPr/>
              <p:nvPr/>
            </p:nvSpPr>
            <p:spPr>
              <a:xfrm>
                <a:off x="2267477" y="4066448"/>
                <a:ext cx="86914" cy="47585"/>
              </a:xfrm>
              <a:custGeom>
                <a:rect b="b" l="l" r="r" t="t"/>
                <a:pathLst>
                  <a:path extrusionOk="0" h="2651" w="4842">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f3eef4f90e_3_58"/>
              <p:cNvSpPr/>
              <p:nvPr/>
            </p:nvSpPr>
            <p:spPr>
              <a:xfrm>
                <a:off x="2260423" y="3163581"/>
                <a:ext cx="191688" cy="904770"/>
              </a:xfrm>
              <a:custGeom>
                <a:rect b="b" l="l" r="r" t="t"/>
                <a:pathLst>
                  <a:path extrusionOk="0" h="50405" w="10679">
                    <a:moveTo>
                      <a:pt x="0" y="1"/>
                    </a:moveTo>
                    <a:lnTo>
                      <a:pt x="0" y="50404"/>
                    </a:lnTo>
                    <a:lnTo>
                      <a:pt x="5956" y="50404"/>
                    </a:lnTo>
                    <a:lnTo>
                      <a:pt x="1067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f3eef4f90e_3_58"/>
              <p:cNvSpPr/>
              <p:nvPr/>
            </p:nvSpPr>
            <p:spPr>
              <a:xfrm>
                <a:off x="1640950" y="2743246"/>
                <a:ext cx="66415" cy="99622"/>
              </a:xfrm>
              <a:custGeom>
                <a:rect b="b" l="l" r="r" t="t"/>
                <a:pathLst>
                  <a:path extrusionOk="0" h="5550" w="370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f3eef4f90e_3_58"/>
              <p:cNvSpPr/>
              <p:nvPr/>
            </p:nvSpPr>
            <p:spPr>
              <a:xfrm>
                <a:off x="1640716" y="2524005"/>
                <a:ext cx="235019" cy="385045"/>
              </a:xfrm>
              <a:custGeom>
                <a:rect b="b" l="l" r="r" t="t"/>
                <a:pathLst>
                  <a:path extrusionOk="0" h="21451" w="13093">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f3eef4f90e_3_58"/>
              <p:cNvSpPr/>
              <p:nvPr/>
            </p:nvSpPr>
            <p:spPr>
              <a:xfrm>
                <a:off x="2667672" y="2743246"/>
                <a:ext cx="66415" cy="99622"/>
              </a:xfrm>
              <a:custGeom>
                <a:rect b="b" l="l" r="r" t="t"/>
                <a:pathLst>
                  <a:path extrusionOk="0" h="5550" w="370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f3eef4f90e_3_58"/>
              <p:cNvSpPr/>
              <p:nvPr/>
            </p:nvSpPr>
            <p:spPr>
              <a:xfrm>
                <a:off x="2499301" y="2524005"/>
                <a:ext cx="235019" cy="385045"/>
              </a:xfrm>
              <a:custGeom>
                <a:rect b="b" l="l" r="r" t="t"/>
                <a:pathLst>
                  <a:path extrusionOk="0" h="21451" w="13093">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gf3eef4f90e_3_58"/>
              <p:cNvSpPr/>
              <p:nvPr/>
            </p:nvSpPr>
            <p:spPr>
              <a:xfrm>
                <a:off x="1896683" y="3002516"/>
                <a:ext cx="581670" cy="312276"/>
              </a:xfrm>
              <a:custGeom>
                <a:rect b="b" l="l" r="r" t="t"/>
                <a:pathLst>
                  <a:path extrusionOk="0" h="17397" w="32405">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f3eef4f90e_3_58"/>
              <p:cNvSpPr/>
              <p:nvPr/>
            </p:nvSpPr>
            <p:spPr>
              <a:xfrm>
                <a:off x="1715604" y="2185378"/>
                <a:ext cx="943829" cy="944080"/>
              </a:xfrm>
              <a:custGeom>
                <a:rect b="b" l="l" r="r" t="t"/>
                <a:pathLst>
                  <a:path extrusionOk="0" h="52595" w="52581">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f3eef4f90e_3_58"/>
              <p:cNvSpPr/>
              <p:nvPr/>
            </p:nvSpPr>
            <p:spPr>
              <a:xfrm>
                <a:off x="1737269" y="3217521"/>
                <a:ext cx="900498" cy="138484"/>
              </a:xfrm>
              <a:custGeom>
                <a:rect b="b" l="l" r="r" t="t"/>
                <a:pathLst>
                  <a:path extrusionOk="0" h="7715" w="50167">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f3eef4f90e_3_58"/>
              <p:cNvSpPr/>
              <p:nvPr/>
            </p:nvSpPr>
            <p:spPr>
              <a:xfrm>
                <a:off x="1845813" y="2327380"/>
                <a:ext cx="683159" cy="855766"/>
              </a:xfrm>
              <a:custGeom>
                <a:rect b="b" l="l" r="r" t="t"/>
                <a:pathLst>
                  <a:path extrusionOk="0" h="47675" w="38059">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f3eef4f90e_3_58"/>
              <p:cNvSpPr/>
              <p:nvPr/>
            </p:nvSpPr>
            <p:spPr>
              <a:xfrm>
                <a:off x="2064354" y="2534129"/>
                <a:ext cx="246328" cy="126942"/>
              </a:xfrm>
              <a:custGeom>
                <a:rect b="b" l="l" r="r" t="t"/>
                <a:pathLst>
                  <a:path extrusionOk="0" h="7072" w="13723">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f3eef4f90e_3_58"/>
              <p:cNvSpPr/>
              <p:nvPr/>
            </p:nvSpPr>
            <p:spPr>
              <a:xfrm>
                <a:off x="2165143" y="3497038"/>
                <a:ext cx="44749" cy="533869"/>
              </a:xfrm>
              <a:custGeom>
                <a:rect b="b" l="l" r="r" t="t"/>
                <a:pathLst>
                  <a:path extrusionOk="0" h="29742" w="2493">
                    <a:moveTo>
                      <a:pt x="0" y="0"/>
                    </a:moveTo>
                    <a:lnTo>
                      <a:pt x="0" y="29741"/>
                    </a:lnTo>
                    <a:lnTo>
                      <a:pt x="2493" y="29741"/>
                    </a:lnTo>
                    <a:lnTo>
                      <a:pt x="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f3eef4f90e_3_58"/>
              <p:cNvSpPr/>
              <p:nvPr/>
            </p:nvSpPr>
            <p:spPr>
              <a:xfrm>
                <a:off x="2131469" y="2564033"/>
                <a:ext cx="112098" cy="955389"/>
              </a:xfrm>
              <a:custGeom>
                <a:rect b="b" l="l" r="r" t="t"/>
                <a:pathLst>
                  <a:path extrusionOk="0" h="53225" w="6245">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f3eef4f90e_3_58"/>
              <p:cNvSpPr/>
              <p:nvPr/>
            </p:nvSpPr>
            <p:spPr>
              <a:xfrm>
                <a:off x="1780583" y="3354102"/>
                <a:ext cx="813871" cy="74654"/>
              </a:xfrm>
              <a:custGeom>
                <a:rect b="b" l="l" r="r" t="t"/>
                <a:pathLst>
                  <a:path extrusionOk="0" h="4159" w="45341">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f3eef4f90e_3_58"/>
              <p:cNvSpPr/>
              <p:nvPr/>
            </p:nvSpPr>
            <p:spPr>
              <a:xfrm>
                <a:off x="1847931" y="4030889"/>
                <a:ext cx="89517" cy="89732"/>
              </a:xfrm>
              <a:custGeom>
                <a:rect b="b" l="l" r="r" t="t"/>
                <a:pathLst>
                  <a:path extrusionOk="0" h="4999" w="4987">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gf3eef4f90e_3_58"/>
              <p:cNvSpPr/>
              <p:nvPr/>
            </p:nvSpPr>
            <p:spPr>
              <a:xfrm>
                <a:off x="1870315" y="4053255"/>
                <a:ext cx="44749" cy="45001"/>
              </a:xfrm>
              <a:custGeom>
                <a:rect b="b" l="l" r="r" t="t"/>
                <a:pathLst>
                  <a:path extrusionOk="0" h="2507" w="2493">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f3eef4f90e_3_58"/>
              <p:cNvSpPr/>
              <p:nvPr/>
            </p:nvSpPr>
            <p:spPr>
              <a:xfrm>
                <a:off x="1855237" y="3966359"/>
                <a:ext cx="313694" cy="64548"/>
              </a:xfrm>
              <a:custGeom>
                <a:rect b="b" l="l" r="r" t="t"/>
                <a:pathLst>
                  <a:path extrusionOk="0" h="3596" w="17476">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f3eef4f90e_3_58"/>
              <p:cNvSpPr/>
              <p:nvPr/>
            </p:nvSpPr>
            <p:spPr>
              <a:xfrm>
                <a:off x="2437589" y="4030889"/>
                <a:ext cx="89517" cy="89732"/>
              </a:xfrm>
              <a:custGeom>
                <a:rect b="b" l="l" r="r" t="t"/>
                <a:pathLst>
                  <a:path extrusionOk="0" h="4999" w="4987">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f3eef4f90e_3_58"/>
              <p:cNvSpPr/>
              <p:nvPr/>
            </p:nvSpPr>
            <p:spPr>
              <a:xfrm>
                <a:off x="2459972" y="4053255"/>
                <a:ext cx="44749" cy="45001"/>
              </a:xfrm>
              <a:custGeom>
                <a:rect b="b" l="l" r="r" t="t"/>
                <a:pathLst>
                  <a:path extrusionOk="0" h="2507" w="2493">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f3eef4f90e_3_58"/>
              <p:cNvSpPr/>
              <p:nvPr/>
            </p:nvSpPr>
            <p:spPr>
              <a:xfrm>
                <a:off x="2206105" y="3966359"/>
                <a:ext cx="313694" cy="64548"/>
              </a:xfrm>
              <a:custGeom>
                <a:rect b="b" l="l" r="r" t="t"/>
                <a:pathLst>
                  <a:path extrusionOk="0" h="3596" w="17476">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f3eef4f90e_3_58"/>
              <p:cNvSpPr/>
              <p:nvPr/>
            </p:nvSpPr>
            <p:spPr>
              <a:xfrm>
                <a:off x="2161374" y="3978601"/>
                <a:ext cx="44749" cy="112116"/>
              </a:xfrm>
              <a:custGeom>
                <a:rect b="b" l="l" r="r" t="t"/>
                <a:pathLst>
                  <a:path extrusionOk="0" h="6246" w="2493">
                    <a:moveTo>
                      <a:pt x="0" y="1"/>
                    </a:moveTo>
                    <a:lnTo>
                      <a:pt x="420" y="6245"/>
                    </a:lnTo>
                    <a:lnTo>
                      <a:pt x="2073" y="6245"/>
                    </a:lnTo>
                    <a:lnTo>
                      <a:pt x="249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f3eef4f90e_3_58"/>
              <p:cNvSpPr/>
              <p:nvPr/>
            </p:nvSpPr>
            <p:spPr>
              <a:xfrm>
                <a:off x="2162792" y="4068333"/>
                <a:ext cx="41931" cy="104559"/>
              </a:xfrm>
              <a:custGeom>
                <a:rect b="b" l="l" r="r" t="t"/>
                <a:pathLst>
                  <a:path extrusionOk="0" h="5825" w="2336">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f3eef4f90e_3_58"/>
              <p:cNvSpPr/>
              <p:nvPr/>
            </p:nvSpPr>
            <p:spPr>
              <a:xfrm>
                <a:off x="1891747" y="1544617"/>
                <a:ext cx="591309" cy="702240"/>
              </a:xfrm>
              <a:custGeom>
                <a:rect b="b" l="l" r="r" t="t"/>
                <a:pathLst>
                  <a:path extrusionOk="0" h="39122" w="32942">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f3eef4f90e_3_58"/>
              <p:cNvSpPr/>
              <p:nvPr/>
            </p:nvSpPr>
            <p:spPr>
              <a:xfrm>
                <a:off x="1989700" y="3428739"/>
                <a:ext cx="395636" cy="44767"/>
              </a:xfrm>
              <a:custGeom>
                <a:rect b="b" l="l" r="r" t="t"/>
                <a:pathLst>
                  <a:path extrusionOk="0" h="2494" w="22041">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4"/>
          <p:cNvSpPr/>
          <p:nvPr/>
        </p:nvSpPr>
        <p:spPr>
          <a:xfrm>
            <a:off x="1755063" y="1319625"/>
            <a:ext cx="2889300" cy="3407700"/>
          </a:xfrm>
          <a:prstGeom prst="roundRect">
            <a:avLst>
              <a:gd fmla="val 14082" name="adj"/>
            </a:avLst>
          </a:prstGeom>
          <a:solidFill>
            <a:srgbClr val="E4EA27">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
          <p:cNvSpPr txBox="1"/>
          <p:nvPr/>
        </p:nvSpPr>
        <p:spPr>
          <a:xfrm>
            <a:off x="1944100" y="1836825"/>
            <a:ext cx="2546700" cy="6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1" lang="en" sz="2100">
                <a:latin typeface="Fira Sans Extra Condensed"/>
                <a:ea typeface="Fira Sans Extra Condensed"/>
                <a:cs typeface="Fira Sans Extra Condensed"/>
                <a:sym typeface="Fira Sans Extra Condensed"/>
              </a:rPr>
              <a:t>NLP</a:t>
            </a:r>
            <a:endParaRPr b="1" i="0" sz="2100" u="none" cap="none" strike="noStrike">
              <a:solidFill>
                <a:srgbClr val="000000"/>
              </a:solidFill>
              <a:latin typeface="Fira Sans Extra Condensed"/>
              <a:ea typeface="Fira Sans Extra Condensed"/>
              <a:cs typeface="Fira Sans Extra Condensed"/>
              <a:sym typeface="Fira Sans Extra Condensed"/>
            </a:endParaRPr>
          </a:p>
        </p:txBody>
      </p:sp>
      <p:grpSp>
        <p:nvGrpSpPr>
          <p:cNvPr id="856" name="Google Shape;856;p4"/>
          <p:cNvGrpSpPr/>
          <p:nvPr/>
        </p:nvGrpSpPr>
        <p:grpSpPr>
          <a:xfrm>
            <a:off x="2148975" y="2911025"/>
            <a:ext cx="2133450" cy="1431550"/>
            <a:chOff x="851113" y="2915825"/>
            <a:chExt cx="2133450" cy="1431550"/>
          </a:xfrm>
        </p:grpSpPr>
        <p:sp>
          <p:nvSpPr>
            <p:cNvPr id="857" name="Google Shape;857;p4"/>
            <p:cNvSpPr/>
            <p:nvPr/>
          </p:nvSpPr>
          <p:spPr>
            <a:xfrm>
              <a:off x="863938" y="3086225"/>
              <a:ext cx="2076150" cy="1071900"/>
            </a:xfrm>
            <a:custGeom>
              <a:rect b="b" l="l" r="r" t="t"/>
              <a:pathLst>
                <a:path extrusionOk="0" h="42876" w="83046">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
            <p:cNvSpPr/>
            <p:nvPr/>
          </p:nvSpPr>
          <p:spPr>
            <a:xfrm>
              <a:off x="863938" y="3086225"/>
              <a:ext cx="2076150" cy="1071900"/>
            </a:xfrm>
            <a:custGeom>
              <a:rect b="b" l="l" r="r" t="t"/>
              <a:pathLst>
                <a:path extrusionOk="0" fill="none" h="42876" w="83046">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
            <p:cNvSpPr/>
            <p:nvPr/>
          </p:nvSpPr>
          <p:spPr>
            <a:xfrm>
              <a:off x="1438463" y="3160225"/>
              <a:ext cx="926750" cy="926750"/>
            </a:xfrm>
            <a:custGeom>
              <a:rect b="b" l="l" r="r" t="t"/>
              <a:pathLst>
                <a:path extrusionOk="0" h="37070" w="3707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
            <p:cNvSpPr/>
            <p:nvPr/>
          </p:nvSpPr>
          <p:spPr>
            <a:xfrm>
              <a:off x="1438463" y="3160225"/>
              <a:ext cx="926750" cy="926750"/>
            </a:xfrm>
            <a:custGeom>
              <a:rect b="b" l="l" r="r" t="t"/>
              <a:pathLst>
                <a:path extrusionOk="0" fill="none" h="37070" w="3707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
            <p:cNvSpPr/>
            <p:nvPr/>
          </p:nvSpPr>
          <p:spPr>
            <a:xfrm>
              <a:off x="1577563" y="3298975"/>
              <a:ext cx="649625" cy="649975"/>
            </a:xfrm>
            <a:custGeom>
              <a:rect b="b" l="l" r="r" t="t"/>
              <a:pathLst>
                <a:path extrusionOk="0" h="25999" w="25985">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
            <p:cNvSpPr/>
            <p:nvPr/>
          </p:nvSpPr>
          <p:spPr>
            <a:xfrm>
              <a:off x="1905563" y="3888800"/>
              <a:ext cx="17100" cy="60150"/>
            </a:xfrm>
            <a:custGeom>
              <a:rect b="b" l="l" r="r" t="t"/>
              <a:pathLst>
                <a:path extrusionOk="0" fill="none" h="2406" w="684">
                  <a:moveTo>
                    <a:pt x="29" y="2405"/>
                  </a:moveTo>
                  <a:lnTo>
                    <a:pt x="0" y="15"/>
                  </a:lnTo>
                  <a:lnTo>
                    <a:pt x="0" y="15"/>
                  </a:lnTo>
                  <a:lnTo>
                    <a:pt x="527" y="1"/>
                  </a:lnTo>
                  <a:lnTo>
                    <a:pt x="683" y="2377"/>
                  </a:lnTo>
                  <a:lnTo>
                    <a:pt x="683" y="2377"/>
                  </a:lnTo>
                  <a:lnTo>
                    <a:pt x="29" y="240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
            <p:cNvSpPr/>
            <p:nvPr/>
          </p:nvSpPr>
          <p:spPr>
            <a:xfrm>
              <a:off x="1825163" y="3882050"/>
              <a:ext cx="27050" cy="61200"/>
            </a:xfrm>
            <a:custGeom>
              <a:rect b="b" l="l" r="r" t="t"/>
              <a:pathLst>
                <a:path extrusionOk="0" fill="none" h="2448" w="1082">
                  <a:moveTo>
                    <a:pt x="641" y="2448"/>
                  </a:moveTo>
                  <a:lnTo>
                    <a:pt x="641" y="2448"/>
                  </a:lnTo>
                  <a:lnTo>
                    <a:pt x="0" y="2320"/>
                  </a:lnTo>
                  <a:lnTo>
                    <a:pt x="569" y="0"/>
                  </a:lnTo>
                  <a:lnTo>
                    <a:pt x="569" y="0"/>
                  </a:lnTo>
                  <a:lnTo>
                    <a:pt x="1082" y="100"/>
                  </a:lnTo>
                  <a:lnTo>
                    <a:pt x="641" y="24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
            <p:cNvSpPr/>
            <p:nvPr/>
          </p:nvSpPr>
          <p:spPr>
            <a:xfrm>
              <a:off x="1971363" y="3876350"/>
              <a:ext cx="31325" cy="61225"/>
            </a:xfrm>
            <a:custGeom>
              <a:rect b="b" l="l" r="r" t="t"/>
              <a:pathLst>
                <a:path extrusionOk="0" fill="none" h="2449" w="1253">
                  <a:moveTo>
                    <a:pt x="627" y="2448"/>
                  </a:moveTo>
                  <a:lnTo>
                    <a:pt x="1" y="157"/>
                  </a:lnTo>
                  <a:lnTo>
                    <a:pt x="1" y="157"/>
                  </a:lnTo>
                  <a:lnTo>
                    <a:pt x="513" y="0"/>
                  </a:lnTo>
                  <a:lnTo>
                    <a:pt x="1253" y="2263"/>
                  </a:lnTo>
                  <a:lnTo>
                    <a:pt x="1253" y="2263"/>
                  </a:lnTo>
                  <a:lnTo>
                    <a:pt x="627" y="24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
            <p:cNvSpPr/>
            <p:nvPr/>
          </p:nvSpPr>
          <p:spPr>
            <a:xfrm>
              <a:off x="1749038" y="3858200"/>
              <a:ext cx="39850" cy="60150"/>
            </a:xfrm>
            <a:custGeom>
              <a:rect b="b" l="l" r="r" t="t"/>
              <a:pathLst>
                <a:path extrusionOk="0" fill="none" h="2406" w="1594">
                  <a:moveTo>
                    <a:pt x="583" y="2406"/>
                  </a:moveTo>
                  <a:lnTo>
                    <a:pt x="583" y="2406"/>
                  </a:lnTo>
                  <a:lnTo>
                    <a:pt x="0" y="2107"/>
                  </a:lnTo>
                  <a:lnTo>
                    <a:pt x="1124" y="1"/>
                  </a:lnTo>
                  <a:lnTo>
                    <a:pt x="1124" y="1"/>
                  </a:lnTo>
                  <a:lnTo>
                    <a:pt x="1594" y="243"/>
                  </a:lnTo>
                  <a:lnTo>
                    <a:pt x="583" y="240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
            <p:cNvSpPr/>
            <p:nvPr/>
          </p:nvSpPr>
          <p:spPr>
            <a:xfrm>
              <a:off x="2032913" y="3847900"/>
              <a:ext cx="43425" cy="58725"/>
            </a:xfrm>
            <a:custGeom>
              <a:rect b="b" l="l" r="r" t="t"/>
              <a:pathLst>
                <a:path extrusionOk="0" fill="none" h="2349" w="1737">
                  <a:moveTo>
                    <a:pt x="1182" y="2348"/>
                  </a:moveTo>
                  <a:lnTo>
                    <a:pt x="1" y="270"/>
                  </a:lnTo>
                  <a:lnTo>
                    <a:pt x="1" y="270"/>
                  </a:lnTo>
                  <a:lnTo>
                    <a:pt x="456" y="0"/>
                  </a:lnTo>
                  <a:lnTo>
                    <a:pt x="1737" y="2007"/>
                  </a:lnTo>
                  <a:lnTo>
                    <a:pt x="1737" y="2007"/>
                  </a:lnTo>
                  <a:lnTo>
                    <a:pt x="1182" y="23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
            <p:cNvSpPr/>
            <p:nvPr/>
          </p:nvSpPr>
          <p:spPr>
            <a:xfrm>
              <a:off x="1682513" y="3819775"/>
              <a:ext cx="50175" cy="54825"/>
            </a:xfrm>
            <a:custGeom>
              <a:rect b="b" l="l" r="r" t="t"/>
              <a:pathLst>
                <a:path extrusionOk="0" fill="none" h="2193" w="2007">
                  <a:moveTo>
                    <a:pt x="498" y="2192"/>
                  </a:moveTo>
                  <a:lnTo>
                    <a:pt x="498" y="2192"/>
                  </a:lnTo>
                  <a:lnTo>
                    <a:pt x="0" y="1765"/>
                  </a:lnTo>
                  <a:lnTo>
                    <a:pt x="1608" y="1"/>
                  </a:lnTo>
                  <a:lnTo>
                    <a:pt x="1608" y="1"/>
                  </a:lnTo>
                  <a:lnTo>
                    <a:pt x="2006" y="357"/>
                  </a:lnTo>
                  <a:lnTo>
                    <a:pt x="498" y="219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
            <p:cNvSpPr/>
            <p:nvPr/>
          </p:nvSpPr>
          <p:spPr>
            <a:xfrm>
              <a:off x="2086288" y="3805550"/>
              <a:ext cx="52675" cy="52325"/>
            </a:xfrm>
            <a:custGeom>
              <a:rect b="b" l="l" r="r" t="t"/>
              <a:pathLst>
                <a:path extrusionOk="0" fill="none" h="2093" w="2107">
                  <a:moveTo>
                    <a:pt x="1651" y="2093"/>
                  </a:moveTo>
                  <a:lnTo>
                    <a:pt x="0" y="371"/>
                  </a:lnTo>
                  <a:lnTo>
                    <a:pt x="0" y="371"/>
                  </a:lnTo>
                  <a:lnTo>
                    <a:pt x="370" y="1"/>
                  </a:lnTo>
                  <a:lnTo>
                    <a:pt x="2106" y="1623"/>
                  </a:lnTo>
                  <a:lnTo>
                    <a:pt x="2106" y="1623"/>
                  </a:lnTo>
                  <a:lnTo>
                    <a:pt x="1651" y="209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
            <p:cNvSpPr/>
            <p:nvPr/>
          </p:nvSpPr>
          <p:spPr>
            <a:xfrm>
              <a:off x="1629863" y="3769275"/>
              <a:ext cx="57300" cy="45900"/>
            </a:xfrm>
            <a:custGeom>
              <a:rect b="b" l="l" r="r" t="t"/>
              <a:pathLst>
                <a:path extrusionOk="0" fill="none" h="1836" w="2292">
                  <a:moveTo>
                    <a:pt x="370" y="1836"/>
                  </a:moveTo>
                  <a:lnTo>
                    <a:pt x="370" y="1836"/>
                  </a:lnTo>
                  <a:lnTo>
                    <a:pt x="0" y="1309"/>
                  </a:lnTo>
                  <a:lnTo>
                    <a:pt x="1992" y="0"/>
                  </a:lnTo>
                  <a:lnTo>
                    <a:pt x="1992" y="0"/>
                  </a:lnTo>
                  <a:lnTo>
                    <a:pt x="2291" y="427"/>
                  </a:lnTo>
                  <a:lnTo>
                    <a:pt x="370" y="183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
            <p:cNvSpPr/>
            <p:nvPr/>
          </p:nvSpPr>
          <p:spPr>
            <a:xfrm>
              <a:off x="2127888" y="3751475"/>
              <a:ext cx="59100" cy="43075"/>
            </a:xfrm>
            <a:custGeom>
              <a:rect b="b" l="l" r="r" t="t"/>
              <a:pathLst>
                <a:path extrusionOk="0" fill="none" h="1723" w="2364">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
            <p:cNvSpPr/>
            <p:nvPr/>
          </p:nvSpPr>
          <p:spPr>
            <a:xfrm>
              <a:off x="1593913" y="3709500"/>
              <a:ext cx="61225" cy="34525"/>
            </a:xfrm>
            <a:custGeom>
              <a:rect b="b" l="l" r="r" t="t"/>
              <a:pathLst>
                <a:path extrusionOk="0" fill="none" h="1381" w="2449">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
            <p:cNvSpPr/>
            <p:nvPr/>
          </p:nvSpPr>
          <p:spPr>
            <a:xfrm>
              <a:off x="2155638" y="3689575"/>
              <a:ext cx="61225" cy="30625"/>
            </a:xfrm>
            <a:custGeom>
              <a:rect b="b" l="l" r="r" t="t"/>
              <a:pathLst>
                <a:path extrusionOk="0" fill="none" h="1225" w="2449">
                  <a:moveTo>
                    <a:pt x="2278" y="1225"/>
                  </a:moveTo>
                  <a:lnTo>
                    <a:pt x="1" y="527"/>
                  </a:lnTo>
                  <a:lnTo>
                    <a:pt x="1" y="527"/>
                  </a:lnTo>
                  <a:lnTo>
                    <a:pt x="143" y="1"/>
                  </a:lnTo>
                  <a:lnTo>
                    <a:pt x="2448" y="598"/>
                  </a:lnTo>
                  <a:lnTo>
                    <a:pt x="2448" y="598"/>
                  </a:lnTo>
                  <a:lnTo>
                    <a:pt x="2278" y="122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
            <p:cNvSpPr/>
            <p:nvPr/>
          </p:nvSpPr>
          <p:spPr>
            <a:xfrm>
              <a:off x="1577563" y="3644400"/>
              <a:ext cx="60850" cy="20650"/>
            </a:xfrm>
            <a:custGeom>
              <a:rect b="b" l="l" r="r" t="t"/>
              <a:pathLst>
                <a:path extrusionOk="0" fill="none" h="826" w="2434">
                  <a:moveTo>
                    <a:pt x="71" y="826"/>
                  </a:moveTo>
                  <a:lnTo>
                    <a:pt x="71" y="826"/>
                  </a:lnTo>
                  <a:lnTo>
                    <a:pt x="29" y="499"/>
                  </a:lnTo>
                  <a:lnTo>
                    <a:pt x="0" y="171"/>
                  </a:lnTo>
                  <a:lnTo>
                    <a:pt x="2377" y="1"/>
                  </a:lnTo>
                  <a:lnTo>
                    <a:pt x="2377" y="1"/>
                  </a:lnTo>
                  <a:lnTo>
                    <a:pt x="2434" y="527"/>
                  </a:lnTo>
                  <a:lnTo>
                    <a:pt x="71" y="82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
            <p:cNvSpPr/>
            <p:nvPr/>
          </p:nvSpPr>
          <p:spPr>
            <a:xfrm>
              <a:off x="2167038" y="3622700"/>
              <a:ext cx="60150" cy="17450"/>
            </a:xfrm>
            <a:custGeom>
              <a:rect b="b" l="l" r="r" t="t"/>
              <a:pathLst>
                <a:path extrusionOk="0" fill="none" h="698" w="2406">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
            <p:cNvSpPr/>
            <p:nvPr/>
          </p:nvSpPr>
          <p:spPr>
            <a:xfrm>
              <a:off x="1578988" y="3567550"/>
              <a:ext cx="61200" cy="23525"/>
            </a:xfrm>
            <a:custGeom>
              <a:rect b="b" l="l" r="r" t="t"/>
              <a:pathLst>
                <a:path extrusionOk="0" fill="none" h="941" w="2448">
                  <a:moveTo>
                    <a:pt x="2362" y="940"/>
                  </a:moveTo>
                  <a:lnTo>
                    <a:pt x="0" y="641"/>
                  </a:lnTo>
                  <a:lnTo>
                    <a:pt x="0" y="641"/>
                  </a:lnTo>
                  <a:lnTo>
                    <a:pt x="100" y="1"/>
                  </a:lnTo>
                  <a:lnTo>
                    <a:pt x="2448" y="399"/>
                  </a:lnTo>
                  <a:lnTo>
                    <a:pt x="2448" y="399"/>
                  </a:lnTo>
                  <a:lnTo>
                    <a:pt x="2362" y="94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
            <p:cNvSpPr/>
            <p:nvPr/>
          </p:nvSpPr>
          <p:spPr>
            <a:xfrm>
              <a:off x="2158838" y="3541600"/>
              <a:ext cx="61575" cy="28125"/>
            </a:xfrm>
            <a:custGeom>
              <a:rect b="b" l="l" r="r" t="t"/>
              <a:pathLst>
                <a:path extrusionOk="0" fill="none" h="1125" w="2463">
                  <a:moveTo>
                    <a:pt x="129" y="1124"/>
                  </a:moveTo>
                  <a:lnTo>
                    <a:pt x="129" y="1124"/>
                  </a:lnTo>
                  <a:lnTo>
                    <a:pt x="1" y="598"/>
                  </a:lnTo>
                  <a:lnTo>
                    <a:pt x="2306" y="0"/>
                  </a:lnTo>
                  <a:lnTo>
                    <a:pt x="2306" y="0"/>
                  </a:lnTo>
                  <a:lnTo>
                    <a:pt x="2463" y="626"/>
                  </a:lnTo>
                  <a:lnTo>
                    <a:pt x="129" y="1124"/>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
            <p:cNvSpPr/>
            <p:nvPr/>
          </p:nvSpPr>
          <p:spPr>
            <a:xfrm>
              <a:off x="2134313" y="3465825"/>
              <a:ext cx="59775" cy="40925"/>
            </a:xfrm>
            <a:custGeom>
              <a:rect b="b" l="l" r="r" t="t"/>
              <a:pathLst>
                <a:path extrusionOk="0" fill="none" h="1637" w="2391">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
            <p:cNvSpPr/>
            <p:nvPr/>
          </p:nvSpPr>
          <p:spPr>
            <a:xfrm>
              <a:off x="2094813" y="3400350"/>
              <a:ext cx="54450" cy="50900"/>
            </a:xfrm>
            <a:custGeom>
              <a:rect b="b" l="l" r="r" t="t"/>
              <a:pathLst>
                <a:path extrusionOk="0" fill="none" h="2036" w="2178">
                  <a:moveTo>
                    <a:pt x="356" y="2036"/>
                  </a:moveTo>
                  <a:lnTo>
                    <a:pt x="356" y="2036"/>
                  </a:lnTo>
                  <a:lnTo>
                    <a:pt x="1" y="1637"/>
                  </a:lnTo>
                  <a:lnTo>
                    <a:pt x="1737" y="1"/>
                  </a:lnTo>
                  <a:lnTo>
                    <a:pt x="1737" y="1"/>
                  </a:lnTo>
                  <a:lnTo>
                    <a:pt x="2178" y="470"/>
                  </a:lnTo>
                  <a:lnTo>
                    <a:pt x="356" y="203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
            <p:cNvSpPr/>
            <p:nvPr/>
          </p:nvSpPr>
          <p:spPr>
            <a:xfrm>
              <a:off x="2043588" y="3348425"/>
              <a:ext cx="45200" cy="58000"/>
            </a:xfrm>
            <a:custGeom>
              <a:rect b="b" l="l" r="r" t="t"/>
              <a:pathLst>
                <a:path extrusionOk="0" fill="none" h="2320" w="1808">
                  <a:moveTo>
                    <a:pt x="442" y="2320"/>
                  </a:moveTo>
                  <a:lnTo>
                    <a:pt x="442" y="2320"/>
                  </a:lnTo>
                  <a:lnTo>
                    <a:pt x="0" y="2021"/>
                  </a:lnTo>
                  <a:lnTo>
                    <a:pt x="1267" y="0"/>
                  </a:lnTo>
                  <a:lnTo>
                    <a:pt x="1267" y="0"/>
                  </a:lnTo>
                  <a:lnTo>
                    <a:pt x="1808" y="356"/>
                  </a:lnTo>
                  <a:lnTo>
                    <a:pt x="442" y="232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
            <p:cNvSpPr/>
            <p:nvPr/>
          </p:nvSpPr>
          <p:spPr>
            <a:xfrm>
              <a:off x="1983113" y="3313900"/>
              <a:ext cx="33825" cy="61225"/>
            </a:xfrm>
            <a:custGeom>
              <a:rect b="b" l="l" r="r" t="t"/>
              <a:pathLst>
                <a:path extrusionOk="0" fill="none" h="2449" w="1353">
                  <a:moveTo>
                    <a:pt x="513" y="2449"/>
                  </a:moveTo>
                  <a:lnTo>
                    <a:pt x="513" y="2449"/>
                  </a:lnTo>
                  <a:lnTo>
                    <a:pt x="0" y="2278"/>
                  </a:lnTo>
                  <a:lnTo>
                    <a:pt x="726" y="1"/>
                  </a:lnTo>
                  <a:lnTo>
                    <a:pt x="726" y="1"/>
                  </a:lnTo>
                  <a:lnTo>
                    <a:pt x="1352" y="214"/>
                  </a:lnTo>
                  <a:lnTo>
                    <a:pt x="513" y="244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
            <p:cNvSpPr/>
            <p:nvPr/>
          </p:nvSpPr>
          <p:spPr>
            <a:xfrm>
              <a:off x="1917663" y="3298975"/>
              <a:ext cx="19925" cy="60500"/>
            </a:xfrm>
            <a:custGeom>
              <a:rect b="b" l="l" r="r" t="t"/>
              <a:pathLst>
                <a:path extrusionOk="0" fill="none" h="2420" w="797">
                  <a:moveTo>
                    <a:pt x="541" y="2419"/>
                  </a:moveTo>
                  <a:lnTo>
                    <a:pt x="541" y="2419"/>
                  </a:lnTo>
                  <a:lnTo>
                    <a:pt x="0" y="2377"/>
                  </a:lnTo>
                  <a:lnTo>
                    <a:pt x="142" y="0"/>
                  </a:lnTo>
                  <a:lnTo>
                    <a:pt x="142" y="0"/>
                  </a:lnTo>
                  <a:lnTo>
                    <a:pt x="797" y="57"/>
                  </a:lnTo>
                  <a:lnTo>
                    <a:pt x="541" y="2419"/>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
            <p:cNvSpPr/>
            <p:nvPr/>
          </p:nvSpPr>
          <p:spPr>
            <a:xfrm>
              <a:off x="851113" y="2915825"/>
              <a:ext cx="557500" cy="412350"/>
            </a:xfrm>
            <a:custGeom>
              <a:rect b="b" l="l" r="r" t="t"/>
              <a:pathLst>
                <a:path extrusionOk="0" h="16494" w="22300">
                  <a:moveTo>
                    <a:pt x="1" y="1"/>
                  </a:moveTo>
                  <a:lnTo>
                    <a:pt x="1" y="16493"/>
                  </a:lnTo>
                  <a:lnTo>
                    <a:pt x="3573" y="16493"/>
                  </a:lnTo>
                  <a:lnTo>
                    <a:pt x="3573" y="3587"/>
                  </a:lnTo>
                  <a:lnTo>
                    <a:pt x="22299" y="3587"/>
                  </a:lnTo>
                  <a:lnTo>
                    <a:pt x="2229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
            <p:cNvSpPr/>
            <p:nvPr/>
          </p:nvSpPr>
          <p:spPr>
            <a:xfrm>
              <a:off x="851113" y="3935050"/>
              <a:ext cx="557500" cy="412325"/>
            </a:xfrm>
            <a:custGeom>
              <a:rect b="b" l="l" r="r" t="t"/>
              <a:pathLst>
                <a:path extrusionOk="0" h="16493" w="22300">
                  <a:moveTo>
                    <a:pt x="1" y="0"/>
                  </a:moveTo>
                  <a:lnTo>
                    <a:pt x="1" y="16493"/>
                  </a:lnTo>
                  <a:lnTo>
                    <a:pt x="22299" y="16493"/>
                  </a:lnTo>
                  <a:lnTo>
                    <a:pt x="22299" y="12907"/>
                  </a:lnTo>
                  <a:lnTo>
                    <a:pt x="3573" y="12907"/>
                  </a:lnTo>
                  <a:lnTo>
                    <a:pt x="357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
            <p:cNvSpPr/>
            <p:nvPr/>
          </p:nvSpPr>
          <p:spPr>
            <a:xfrm>
              <a:off x="2427438" y="2915825"/>
              <a:ext cx="557125" cy="412350"/>
            </a:xfrm>
            <a:custGeom>
              <a:rect b="b" l="l" r="r" t="t"/>
              <a:pathLst>
                <a:path extrusionOk="0" h="16494" w="22285">
                  <a:moveTo>
                    <a:pt x="0" y="1"/>
                  </a:moveTo>
                  <a:lnTo>
                    <a:pt x="0" y="3587"/>
                  </a:lnTo>
                  <a:lnTo>
                    <a:pt x="18713" y="3587"/>
                  </a:lnTo>
                  <a:lnTo>
                    <a:pt x="18713" y="16493"/>
                  </a:lnTo>
                  <a:lnTo>
                    <a:pt x="22284" y="16493"/>
                  </a:lnTo>
                  <a:lnTo>
                    <a:pt x="2228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
            <p:cNvSpPr/>
            <p:nvPr/>
          </p:nvSpPr>
          <p:spPr>
            <a:xfrm>
              <a:off x="2427438" y="3935050"/>
              <a:ext cx="557125" cy="412325"/>
            </a:xfrm>
            <a:custGeom>
              <a:rect b="b" l="l" r="r" t="t"/>
              <a:pathLst>
                <a:path extrusionOk="0" h="16493" w="22285">
                  <a:moveTo>
                    <a:pt x="18713" y="0"/>
                  </a:moveTo>
                  <a:lnTo>
                    <a:pt x="18713" y="12907"/>
                  </a:lnTo>
                  <a:lnTo>
                    <a:pt x="0" y="12907"/>
                  </a:lnTo>
                  <a:lnTo>
                    <a:pt x="0" y="16493"/>
                  </a:lnTo>
                  <a:lnTo>
                    <a:pt x="22284" y="16493"/>
                  </a:lnTo>
                  <a:lnTo>
                    <a:pt x="22284"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
            <p:cNvSpPr/>
            <p:nvPr/>
          </p:nvSpPr>
          <p:spPr>
            <a:xfrm>
              <a:off x="1581463" y="3255575"/>
              <a:ext cx="389575" cy="389575"/>
            </a:xfrm>
            <a:custGeom>
              <a:rect b="b" l="l" r="r" t="t"/>
              <a:pathLst>
                <a:path extrusionOk="0" h="15583" w="15583">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
            <p:cNvSpPr/>
            <p:nvPr/>
          </p:nvSpPr>
          <p:spPr>
            <a:xfrm>
              <a:off x="1581463" y="3255575"/>
              <a:ext cx="389575" cy="389575"/>
            </a:xfrm>
            <a:custGeom>
              <a:rect b="b" l="l" r="r" t="t"/>
              <a:pathLst>
                <a:path extrusionOk="0" fill="none" h="15583" w="15583">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
            <p:cNvSpPr/>
            <p:nvPr/>
          </p:nvSpPr>
          <p:spPr>
            <a:xfrm>
              <a:off x="1598913" y="3301450"/>
              <a:ext cx="334775" cy="286775"/>
            </a:xfrm>
            <a:custGeom>
              <a:rect b="b" l="l" r="r" t="t"/>
              <a:pathLst>
                <a:path extrusionOk="0" h="11471" w="13391">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
            <p:cNvSpPr/>
            <p:nvPr/>
          </p:nvSpPr>
          <p:spPr>
            <a:xfrm>
              <a:off x="1627013" y="3575375"/>
              <a:ext cx="13175" cy="12850"/>
            </a:xfrm>
            <a:custGeom>
              <a:rect b="b" l="l" r="r" t="t"/>
              <a:pathLst>
                <a:path extrusionOk="0" fill="none" h="514" w="527">
                  <a:moveTo>
                    <a:pt x="0" y="1"/>
                  </a:moveTo>
                  <a:lnTo>
                    <a:pt x="0" y="1"/>
                  </a:lnTo>
                  <a:lnTo>
                    <a:pt x="228" y="257"/>
                  </a:lnTo>
                  <a:lnTo>
                    <a:pt x="470" y="513"/>
                  </a:lnTo>
                  <a:lnTo>
                    <a:pt x="470" y="513"/>
                  </a:lnTo>
                  <a:lnTo>
                    <a:pt x="527" y="86"/>
                  </a:lnTo>
                  <a:lnTo>
                    <a:pt x="0"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
            <p:cNvSpPr/>
            <p:nvPr/>
          </p:nvSpPr>
          <p:spPr>
            <a:xfrm>
              <a:off x="1598913" y="3489650"/>
              <a:ext cx="60850" cy="36675"/>
            </a:xfrm>
            <a:custGeom>
              <a:rect b="b" l="l" r="r" t="t"/>
              <a:pathLst>
                <a:path extrusionOk="0" fill="none" h="1467" w="2434">
                  <a:moveTo>
                    <a:pt x="256" y="1"/>
                  </a:moveTo>
                  <a:lnTo>
                    <a:pt x="256" y="1"/>
                  </a:lnTo>
                  <a:lnTo>
                    <a:pt x="0" y="598"/>
                  </a:lnTo>
                  <a:lnTo>
                    <a:pt x="2220" y="1466"/>
                  </a:lnTo>
                  <a:lnTo>
                    <a:pt x="2220" y="1466"/>
                  </a:lnTo>
                  <a:lnTo>
                    <a:pt x="2433" y="982"/>
                  </a:lnTo>
                  <a:lnTo>
                    <a:pt x="256"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
            <p:cNvSpPr/>
            <p:nvPr/>
          </p:nvSpPr>
          <p:spPr>
            <a:xfrm>
              <a:off x="1638388" y="3419925"/>
              <a:ext cx="56225" cy="48050"/>
            </a:xfrm>
            <a:custGeom>
              <a:rect b="b" l="l" r="r" t="t"/>
              <a:pathLst>
                <a:path extrusionOk="0" fill="none" h="1922" w="2249">
                  <a:moveTo>
                    <a:pt x="385" y="0"/>
                  </a:moveTo>
                  <a:lnTo>
                    <a:pt x="385" y="0"/>
                  </a:lnTo>
                  <a:lnTo>
                    <a:pt x="1" y="527"/>
                  </a:lnTo>
                  <a:lnTo>
                    <a:pt x="1922" y="1922"/>
                  </a:lnTo>
                  <a:lnTo>
                    <a:pt x="1922" y="1922"/>
                  </a:lnTo>
                  <a:lnTo>
                    <a:pt x="2249" y="1495"/>
                  </a:lnTo>
                  <a:lnTo>
                    <a:pt x="385"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
            <p:cNvSpPr/>
            <p:nvPr/>
          </p:nvSpPr>
          <p:spPr>
            <a:xfrm>
              <a:off x="1693888" y="3363350"/>
              <a:ext cx="48750" cy="55900"/>
            </a:xfrm>
            <a:custGeom>
              <a:rect b="b" l="l" r="r" t="t"/>
              <a:pathLst>
                <a:path extrusionOk="0" fill="none" h="2236" w="195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
            <p:cNvSpPr/>
            <p:nvPr/>
          </p:nvSpPr>
          <p:spPr>
            <a:xfrm>
              <a:off x="1762538" y="3323150"/>
              <a:ext cx="37750" cy="60525"/>
            </a:xfrm>
            <a:custGeom>
              <a:rect b="b" l="l" r="r" t="t"/>
              <a:pathLst>
                <a:path extrusionOk="0" fill="none" h="2421" w="1510">
                  <a:moveTo>
                    <a:pt x="598" y="1"/>
                  </a:moveTo>
                  <a:lnTo>
                    <a:pt x="598" y="1"/>
                  </a:lnTo>
                  <a:lnTo>
                    <a:pt x="1" y="257"/>
                  </a:lnTo>
                  <a:lnTo>
                    <a:pt x="1025" y="2420"/>
                  </a:lnTo>
                  <a:lnTo>
                    <a:pt x="1025" y="2420"/>
                  </a:lnTo>
                  <a:lnTo>
                    <a:pt x="1509" y="2192"/>
                  </a:lnTo>
                  <a:lnTo>
                    <a:pt x="598"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
            <p:cNvSpPr/>
            <p:nvPr/>
          </p:nvSpPr>
          <p:spPr>
            <a:xfrm>
              <a:off x="1917663" y="3318900"/>
              <a:ext cx="16025" cy="40575"/>
            </a:xfrm>
            <a:custGeom>
              <a:rect b="b" l="l" r="r" t="t"/>
              <a:pathLst>
                <a:path extrusionOk="0" fill="none" h="1623" w="641">
                  <a:moveTo>
                    <a:pt x="100" y="0"/>
                  </a:moveTo>
                  <a:lnTo>
                    <a:pt x="0" y="1580"/>
                  </a:lnTo>
                  <a:lnTo>
                    <a:pt x="0" y="1580"/>
                  </a:lnTo>
                  <a:lnTo>
                    <a:pt x="541" y="1622"/>
                  </a:lnTo>
                  <a:lnTo>
                    <a:pt x="640" y="669"/>
                  </a:lnTo>
                  <a:lnTo>
                    <a:pt x="640" y="669"/>
                  </a:lnTo>
                  <a:lnTo>
                    <a:pt x="384" y="327"/>
                  </a:lnTo>
                  <a:lnTo>
                    <a:pt x="100"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
            <p:cNvSpPr/>
            <p:nvPr/>
          </p:nvSpPr>
          <p:spPr>
            <a:xfrm>
              <a:off x="1840088" y="3301450"/>
              <a:ext cx="24225" cy="61225"/>
            </a:xfrm>
            <a:custGeom>
              <a:rect b="b" l="l" r="r" t="t"/>
              <a:pathLst>
                <a:path extrusionOk="0" fill="none" h="2449" w="969">
                  <a:moveTo>
                    <a:pt x="641" y="1"/>
                  </a:moveTo>
                  <a:lnTo>
                    <a:pt x="641" y="1"/>
                  </a:lnTo>
                  <a:lnTo>
                    <a:pt x="314" y="58"/>
                  </a:lnTo>
                  <a:lnTo>
                    <a:pt x="1" y="115"/>
                  </a:lnTo>
                  <a:lnTo>
                    <a:pt x="442" y="2448"/>
                  </a:lnTo>
                  <a:lnTo>
                    <a:pt x="442" y="2448"/>
                  </a:lnTo>
                  <a:lnTo>
                    <a:pt x="969" y="2363"/>
                  </a:lnTo>
                  <a:lnTo>
                    <a:pt x="641" y="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6" name="Google Shape;906;p4"/>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Natural Language Processing</a:t>
            </a:r>
            <a:endParaRPr/>
          </a:p>
        </p:txBody>
      </p:sp>
      <p:sp>
        <p:nvSpPr>
          <p:cNvPr id="907" name="Google Shape;907;p4"/>
          <p:cNvSpPr/>
          <p:nvPr/>
        </p:nvSpPr>
        <p:spPr>
          <a:xfrm>
            <a:off x="3094200" y="3496600"/>
            <a:ext cx="230900" cy="230550"/>
          </a:xfrm>
          <a:custGeom>
            <a:rect b="b" l="l" r="r" t="t"/>
            <a:pathLst>
              <a:path extrusionOk="0" h="9222" w="9236">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
          <p:cNvSpPr/>
          <p:nvPr/>
        </p:nvSpPr>
        <p:spPr>
          <a:xfrm>
            <a:off x="3094200" y="3496600"/>
            <a:ext cx="230900" cy="230550"/>
          </a:xfrm>
          <a:custGeom>
            <a:rect b="b" l="l" r="r" t="t"/>
            <a:pathLst>
              <a:path extrusionOk="0" fill="none" h="9222" w="9236">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
          <p:cNvSpPr/>
          <p:nvPr/>
        </p:nvSpPr>
        <p:spPr>
          <a:xfrm>
            <a:off x="3094201" y="3496600"/>
            <a:ext cx="164750" cy="142325"/>
          </a:xfrm>
          <a:custGeom>
            <a:rect b="b" l="l" r="r" t="t"/>
            <a:pathLst>
              <a:path extrusionOk="0" h="5693" w="659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
          <p:cNvSpPr/>
          <p:nvPr/>
        </p:nvSpPr>
        <p:spPr>
          <a:xfrm>
            <a:off x="3094201" y="3496600"/>
            <a:ext cx="164750" cy="142325"/>
          </a:xfrm>
          <a:custGeom>
            <a:rect b="b" l="l" r="r" t="t"/>
            <a:pathLst>
              <a:path extrusionOk="0" fill="none" h="5693" w="659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
          <p:cNvSpPr/>
          <p:nvPr/>
        </p:nvSpPr>
        <p:spPr>
          <a:xfrm>
            <a:off x="3212388" y="1381100"/>
            <a:ext cx="2290775" cy="2252650"/>
          </a:xfrm>
          <a:custGeom>
            <a:rect b="b" l="l" r="r" t="t"/>
            <a:pathLst>
              <a:path extrusionOk="0" h="90106" w="91631">
                <a:moveTo>
                  <a:pt x="0" y="90106"/>
                </a:moveTo>
                <a:lnTo>
                  <a:pt x="84773" y="0"/>
                </a:lnTo>
                <a:lnTo>
                  <a:pt x="91631" y="16192"/>
                </a:lnTo>
                <a:close/>
              </a:path>
            </a:pathLst>
          </a:custGeom>
          <a:solidFill>
            <a:srgbClr val="666666">
              <a:alpha val="12156"/>
            </a:srgbClr>
          </a:solidFill>
          <a:ln>
            <a:noFill/>
          </a:ln>
        </p:spPr>
      </p:sp>
      <p:sp>
        <p:nvSpPr>
          <p:cNvPr id="912" name="Google Shape;912;p4"/>
          <p:cNvSpPr txBox="1"/>
          <p:nvPr/>
        </p:nvSpPr>
        <p:spPr>
          <a:xfrm>
            <a:off x="5420143" y="1385925"/>
            <a:ext cx="17823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Spam filtering</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913" name="Google Shape;913;p4"/>
          <p:cNvSpPr/>
          <p:nvPr/>
        </p:nvSpPr>
        <p:spPr>
          <a:xfrm>
            <a:off x="3221913" y="2357400"/>
            <a:ext cx="2240750" cy="1266825"/>
          </a:xfrm>
          <a:custGeom>
            <a:rect b="b" l="l" r="r" t="t"/>
            <a:pathLst>
              <a:path extrusionOk="0" h="50673" w="89630">
                <a:moveTo>
                  <a:pt x="0" y="50673"/>
                </a:moveTo>
                <a:lnTo>
                  <a:pt x="85820" y="0"/>
                </a:lnTo>
                <a:lnTo>
                  <a:pt x="89630" y="17145"/>
                </a:lnTo>
                <a:close/>
              </a:path>
            </a:pathLst>
          </a:custGeom>
          <a:solidFill>
            <a:srgbClr val="666666">
              <a:alpha val="12156"/>
            </a:srgbClr>
          </a:solidFill>
          <a:ln>
            <a:noFill/>
          </a:ln>
        </p:spPr>
      </p:sp>
      <p:sp>
        <p:nvSpPr>
          <p:cNvPr id="914" name="Google Shape;914;p4"/>
          <p:cNvSpPr/>
          <p:nvPr/>
        </p:nvSpPr>
        <p:spPr>
          <a:xfrm>
            <a:off x="5258925" y="1319625"/>
            <a:ext cx="21300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Cleaning</a:t>
            </a:r>
            <a:endParaRPr b="0" i="0" sz="1400" u="none" cap="none" strike="noStrike">
              <a:solidFill>
                <a:srgbClr val="000000"/>
              </a:solidFill>
              <a:latin typeface="Arial"/>
              <a:ea typeface="Arial"/>
              <a:cs typeface="Arial"/>
              <a:sym typeface="Arial"/>
            </a:endParaRPr>
          </a:p>
        </p:txBody>
      </p:sp>
      <p:sp>
        <p:nvSpPr>
          <p:cNvPr id="915" name="Google Shape;915;p4"/>
          <p:cNvSpPr/>
          <p:nvPr/>
        </p:nvSpPr>
        <p:spPr>
          <a:xfrm>
            <a:off x="3250488" y="3328950"/>
            <a:ext cx="2224100" cy="461975"/>
          </a:xfrm>
          <a:custGeom>
            <a:rect b="b" l="l" r="r" t="t"/>
            <a:pathLst>
              <a:path extrusionOk="0" h="18479" w="88964">
                <a:moveTo>
                  <a:pt x="0" y="11430"/>
                </a:moveTo>
                <a:lnTo>
                  <a:pt x="88964" y="0"/>
                </a:lnTo>
                <a:lnTo>
                  <a:pt x="88964" y="18479"/>
                </a:lnTo>
                <a:close/>
              </a:path>
            </a:pathLst>
          </a:custGeom>
          <a:solidFill>
            <a:srgbClr val="666666">
              <a:alpha val="12156"/>
            </a:srgbClr>
          </a:solidFill>
          <a:ln>
            <a:noFill/>
          </a:ln>
        </p:spPr>
      </p:sp>
      <p:sp>
        <p:nvSpPr>
          <p:cNvPr id="916" name="Google Shape;916;p4"/>
          <p:cNvSpPr/>
          <p:nvPr/>
        </p:nvSpPr>
        <p:spPr>
          <a:xfrm>
            <a:off x="5258925" y="33259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
          <p:cNvSpPr txBox="1"/>
          <p:nvPr/>
        </p:nvSpPr>
        <p:spPr>
          <a:xfrm>
            <a:off x="5420143" y="3392225"/>
            <a:ext cx="17823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Vectorization</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918" name="Google Shape;918;p4"/>
          <p:cNvSpPr/>
          <p:nvPr/>
        </p:nvSpPr>
        <p:spPr>
          <a:xfrm>
            <a:off x="3245738" y="3614700"/>
            <a:ext cx="2233600" cy="1171575"/>
          </a:xfrm>
          <a:custGeom>
            <a:rect b="b" l="l" r="r" t="t"/>
            <a:pathLst>
              <a:path extrusionOk="0" h="46863" w="89344">
                <a:moveTo>
                  <a:pt x="0" y="0"/>
                </a:moveTo>
                <a:lnTo>
                  <a:pt x="89344" y="28956"/>
                </a:lnTo>
                <a:lnTo>
                  <a:pt x="87249" y="46863"/>
                </a:lnTo>
                <a:close/>
              </a:path>
            </a:pathLst>
          </a:custGeom>
          <a:solidFill>
            <a:srgbClr val="666666">
              <a:alpha val="12156"/>
            </a:srgbClr>
          </a:solidFill>
          <a:ln>
            <a:noFill/>
          </a:ln>
        </p:spPr>
      </p:sp>
      <p:sp>
        <p:nvSpPr>
          <p:cNvPr id="919" name="Google Shape;919;p4"/>
          <p:cNvSpPr/>
          <p:nvPr/>
        </p:nvSpPr>
        <p:spPr>
          <a:xfrm>
            <a:off x="5258925" y="4329075"/>
            <a:ext cx="2130000" cy="464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
          <p:cNvSpPr/>
          <p:nvPr/>
        </p:nvSpPr>
        <p:spPr>
          <a:xfrm>
            <a:off x="5258925" y="2322775"/>
            <a:ext cx="2130000" cy="464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Tokenization</a:t>
            </a:r>
            <a:endParaRPr b="0" i="0" sz="1400" u="none" cap="none" strike="noStrike">
              <a:solidFill>
                <a:srgbClr val="000000"/>
              </a:solidFill>
              <a:latin typeface="Arial"/>
              <a:ea typeface="Arial"/>
              <a:cs typeface="Arial"/>
              <a:sym typeface="Arial"/>
            </a:endParaRPr>
          </a:p>
        </p:txBody>
      </p:sp>
      <p:sp>
        <p:nvSpPr>
          <p:cNvPr id="921" name="Google Shape;921;p4"/>
          <p:cNvSpPr txBox="1"/>
          <p:nvPr/>
        </p:nvSpPr>
        <p:spPr>
          <a:xfrm>
            <a:off x="5420143" y="4395375"/>
            <a:ext cx="17823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chemeClr val="lt1"/>
                </a:solidFill>
                <a:latin typeface="Fira Sans Extra Condensed"/>
                <a:ea typeface="Fira Sans Extra Condensed"/>
                <a:cs typeface="Fira Sans Extra Condensed"/>
                <a:sym typeface="Fira Sans Extra Condensed"/>
              </a:rPr>
              <a:t>Clustering</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922" name="Google Shape;922;p4"/>
          <p:cNvSpPr/>
          <p:nvPr/>
        </p:nvSpPr>
        <p:spPr>
          <a:xfrm>
            <a:off x="3094213" y="3496425"/>
            <a:ext cx="231000" cy="2310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g1259c02e857_0_0"/>
          <p:cNvSpPr/>
          <p:nvPr/>
        </p:nvSpPr>
        <p:spPr>
          <a:xfrm>
            <a:off x="5403775" y="2002900"/>
            <a:ext cx="3343200" cy="2156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1259c02e857_0_0"/>
          <p:cNvSpPr/>
          <p:nvPr/>
        </p:nvSpPr>
        <p:spPr>
          <a:xfrm>
            <a:off x="5506547" y="1596975"/>
            <a:ext cx="784800" cy="7848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1259c02e857_0_0"/>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Natural Language Processing</a:t>
            </a:r>
            <a:endParaRPr/>
          </a:p>
        </p:txBody>
      </p:sp>
      <p:grpSp>
        <p:nvGrpSpPr>
          <p:cNvPr id="930" name="Google Shape;930;g1259c02e857_0_0"/>
          <p:cNvGrpSpPr/>
          <p:nvPr/>
        </p:nvGrpSpPr>
        <p:grpSpPr>
          <a:xfrm>
            <a:off x="5662945" y="1753376"/>
            <a:ext cx="472011" cy="472011"/>
            <a:chOff x="1190625" y="238125"/>
            <a:chExt cx="5238750" cy="5238750"/>
          </a:xfrm>
        </p:grpSpPr>
        <p:sp>
          <p:nvSpPr>
            <p:cNvPr id="931" name="Google Shape;931;g1259c02e857_0_0"/>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1259c02e857_0_0"/>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1259c02e857_0_0"/>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1259c02e857_0_0"/>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1259c02e857_0_0"/>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1259c02e857_0_0"/>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g1259c02e857_0_0"/>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8" name="Google Shape;938;g1259c02e857_0_0"/>
          <p:cNvGrpSpPr/>
          <p:nvPr/>
        </p:nvGrpSpPr>
        <p:grpSpPr>
          <a:xfrm>
            <a:off x="5641963" y="2405851"/>
            <a:ext cx="3343200" cy="1465199"/>
            <a:chOff x="695363" y="2031726"/>
            <a:chExt cx="3343200" cy="1465199"/>
          </a:xfrm>
        </p:grpSpPr>
        <p:sp>
          <p:nvSpPr>
            <p:cNvPr id="939" name="Google Shape;939;g1259c02e857_0_0"/>
            <p:cNvSpPr txBox="1"/>
            <p:nvPr/>
          </p:nvSpPr>
          <p:spPr>
            <a:xfrm>
              <a:off x="716359" y="2031726"/>
              <a:ext cx="21144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Preliminary-Cleaning</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940" name="Google Shape;940;g1259c02e857_0_0"/>
            <p:cNvSpPr txBox="1"/>
            <p:nvPr/>
          </p:nvSpPr>
          <p:spPr>
            <a:xfrm>
              <a:off x="695363" y="2363525"/>
              <a:ext cx="3343200" cy="1133400"/>
            </a:xfrm>
            <a:prstGeom prst="rect">
              <a:avLst/>
            </a:prstGeom>
            <a:noFill/>
            <a:ln>
              <a:noFill/>
            </a:ln>
          </p:spPr>
          <p:txBody>
            <a:bodyPr anchorCtr="0" anchor="t" bIns="91425" lIns="91425" spcFirstLastPara="1" rIns="91425" wrap="square" tIns="91425">
              <a:noAutofit/>
            </a:bodyPr>
            <a:lstStyle/>
            <a:p>
              <a:pPr indent="-317500" lvl="0" marL="32004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Meaningful</a:t>
              </a:r>
              <a:endParaRPr>
                <a:latin typeface="Roboto"/>
                <a:ea typeface="Roboto"/>
                <a:cs typeface="Roboto"/>
                <a:sym typeface="Roboto"/>
              </a:endParaRPr>
            </a:p>
            <a:p>
              <a:pPr indent="-317500" lvl="0" marL="32004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Remove</a:t>
              </a:r>
              <a:endParaRPr>
                <a:latin typeface="Roboto"/>
                <a:ea typeface="Roboto"/>
                <a:cs typeface="Roboto"/>
                <a:sym typeface="Roboto"/>
              </a:endParaRPr>
            </a:p>
            <a:p>
              <a:pPr indent="-317500" lvl="1" marL="914400" marR="0" rtl="0" algn="l">
                <a:lnSpc>
                  <a:spcPct val="100000"/>
                </a:lnSpc>
                <a:spcBef>
                  <a:spcPts val="0"/>
                </a:spcBef>
                <a:spcAft>
                  <a:spcPts val="0"/>
                </a:spcAft>
                <a:buSzPts val="1400"/>
                <a:buFont typeface="Roboto"/>
                <a:buChar char="○"/>
              </a:pPr>
              <a:r>
                <a:rPr lang="en">
                  <a:latin typeface="Roboto"/>
                  <a:ea typeface="Roboto"/>
                  <a:cs typeface="Roboto"/>
                  <a:sym typeface="Roboto"/>
                </a:rPr>
                <a:t>Words</a:t>
              </a:r>
              <a:endParaRPr>
                <a:latin typeface="Roboto"/>
                <a:ea typeface="Roboto"/>
                <a:cs typeface="Roboto"/>
                <a:sym typeface="Roboto"/>
              </a:endParaRPr>
            </a:p>
            <a:p>
              <a:pPr indent="-317500" lvl="1" marL="914400" marR="0" rtl="0" algn="l">
                <a:lnSpc>
                  <a:spcPct val="100000"/>
                </a:lnSpc>
                <a:spcBef>
                  <a:spcPts val="0"/>
                </a:spcBef>
                <a:spcAft>
                  <a:spcPts val="0"/>
                </a:spcAft>
                <a:buSzPts val="1400"/>
                <a:buFont typeface="Roboto"/>
                <a:buChar char="○"/>
              </a:pPr>
              <a:r>
                <a:rPr lang="en">
                  <a:latin typeface="Roboto"/>
                  <a:ea typeface="Roboto"/>
                  <a:cs typeface="Roboto"/>
                  <a:sym typeface="Roboto"/>
                </a:rPr>
                <a:t>Characters</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p:txBody>
        </p:sp>
      </p:grpSp>
      <p:pic>
        <p:nvPicPr>
          <p:cNvPr descr="Image" id="941" name="Google Shape;941;g1259c02e857_0_0"/>
          <p:cNvPicPr preferRelativeResize="0"/>
          <p:nvPr/>
        </p:nvPicPr>
        <p:blipFill rotWithShape="1">
          <a:blip r:embed="rId3">
            <a:alphaModFix/>
          </a:blip>
          <a:srcRect b="800" l="0" r="0" t="-800"/>
          <a:stretch/>
        </p:blipFill>
        <p:spPr>
          <a:xfrm>
            <a:off x="513875" y="1061325"/>
            <a:ext cx="4427925" cy="3606449"/>
          </a:xfrm>
          <a:prstGeom prst="rect">
            <a:avLst/>
          </a:prstGeom>
          <a:noFill/>
          <a:ln>
            <a:noFill/>
          </a:ln>
        </p:spPr>
      </p:pic>
      <p:pic>
        <p:nvPicPr>
          <p:cNvPr id="942" name="Google Shape;942;g1259c02e857_0_0"/>
          <p:cNvPicPr preferRelativeResize="0"/>
          <p:nvPr/>
        </p:nvPicPr>
        <p:blipFill>
          <a:blip r:embed="rId4">
            <a:alphaModFix/>
          </a:blip>
          <a:stretch>
            <a:fillRect/>
          </a:stretch>
        </p:blipFill>
        <p:spPr>
          <a:xfrm>
            <a:off x="2964925" y="2903850"/>
            <a:ext cx="2023375" cy="894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1259c02e857_0_29"/>
          <p:cNvSpPr/>
          <p:nvPr/>
        </p:nvSpPr>
        <p:spPr>
          <a:xfrm>
            <a:off x="5403775" y="2002900"/>
            <a:ext cx="3343200" cy="2156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1259c02e857_0_29"/>
          <p:cNvSpPr/>
          <p:nvPr/>
        </p:nvSpPr>
        <p:spPr>
          <a:xfrm>
            <a:off x="5506547" y="1596975"/>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1259c02e857_0_29"/>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Natural Language Processing</a:t>
            </a:r>
            <a:endParaRPr/>
          </a:p>
        </p:txBody>
      </p:sp>
      <p:grpSp>
        <p:nvGrpSpPr>
          <p:cNvPr id="950" name="Google Shape;950;g1259c02e857_0_29"/>
          <p:cNvGrpSpPr/>
          <p:nvPr/>
        </p:nvGrpSpPr>
        <p:grpSpPr>
          <a:xfrm>
            <a:off x="5662945" y="1753376"/>
            <a:ext cx="472011" cy="472011"/>
            <a:chOff x="1190625" y="238125"/>
            <a:chExt cx="5238750" cy="5238750"/>
          </a:xfrm>
        </p:grpSpPr>
        <p:sp>
          <p:nvSpPr>
            <p:cNvPr id="951" name="Google Shape;951;g1259c02e857_0_29"/>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1259c02e857_0_29"/>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g1259c02e857_0_29"/>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g1259c02e857_0_29"/>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1259c02e857_0_29"/>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1259c02e857_0_29"/>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1259c02e857_0_29"/>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8" name="Google Shape;958;g1259c02e857_0_29"/>
          <p:cNvGrpSpPr/>
          <p:nvPr/>
        </p:nvGrpSpPr>
        <p:grpSpPr>
          <a:xfrm>
            <a:off x="5641963" y="2405851"/>
            <a:ext cx="3343200" cy="1465199"/>
            <a:chOff x="695363" y="2031726"/>
            <a:chExt cx="3343200" cy="1465199"/>
          </a:xfrm>
        </p:grpSpPr>
        <p:sp>
          <p:nvSpPr>
            <p:cNvPr id="959" name="Google Shape;959;g1259c02e857_0_29"/>
            <p:cNvSpPr txBox="1"/>
            <p:nvPr/>
          </p:nvSpPr>
          <p:spPr>
            <a:xfrm>
              <a:off x="716359" y="2031726"/>
              <a:ext cx="21144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Tokenization</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960" name="Google Shape;960;g1259c02e857_0_29"/>
            <p:cNvSpPr txBox="1"/>
            <p:nvPr/>
          </p:nvSpPr>
          <p:spPr>
            <a:xfrm>
              <a:off x="695363" y="2363525"/>
              <a:ext cx="3343200" cy="1133400"/>
            </a:xfrm>
            <a:prstGeom prst="rect">
              <a:avLst/>
            </a:prstGeom>
            <a:noFill/>
            <a:ln>
              <a:noFill/>
            </a:ln>
          </p:spPr>
          <p:txBody>
            <a:bodyPr anchorCtr="0" anchor="t" bIns="91425" lIns="91425" spcFirstLastPara="1" rIns="91425" wrap="square" tIns="91425">
              <a:noAutofit/>
            </a:bodyPr>
            <a:lstStyle/>
            <a:p>
              <a:pPr indent="-317500" lvl="0" marL="32004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Lemmatization</a:t>
              </a:r>
              <a:endParaRPr>
                <a:latin typeface="Roboto"/>
                <a:ea typeface="Roboto"/>
                <a:cs typeface="Roboto"/>
                <a:sym typeface="Roboto"/>
              </a:endParaRPr>
            </a:p>
            <a:p>
              <a:pPr indent="-317500" lvl="1" marL="914400" marR="0" rtl="0" algn="l">
                <a:lnSpc>
                  <a:spcPct val="100000"/>
                </a:lnSpc>
                <a:spcBef>
                  <a:spcPts val="0"/>
                </a:spcBef>
                <a:spcAft>
                  <a:spcPts val="0"/>
                </a:spcAft>
                <a:buSzPts val="1400"/>
                <a:buFont typeface="Roboto"/>
                <a:buChar char="○"/>
              </a:pPr>
              <a:r>
                <a:rPr lang="en">
                  <a:latin typeface="Roboto"/>
                  <a:ea typeface="Roboto"/>
                  <a:cs typeface="Roboto"/>
                  <a:sym typeface="Roboto"/>
                </a:rPr>
                <a:t>Turn each word into their common form</a:t>
              </a:r>
              <a:endParaRPr>
                <a:latin typeface="Roboto"/>
                <a:ea typeface="Roboto"/>
                <a:cs typeface="Roboto"/>
                <a:sym typeface="Roboto"/>
              </a:endParaRPr>
            </a:p>
            <a:p>
              <a:pPr indent="-317500" lvl="1" marL="914400" marR="0" rtl="0" algn="l">
                <a:lnSpc>
                  <a:spcPct val="100000"/>
                </a:lnSpc>
                <a:spcBef>
                  <a:spcPts val="0"/>
                </a:spcBef>
                <a:spcAft>
                  <a:spcPts val="0"/>
                </a:spcAft>
                <a:buSzPts val="1400"/>
                <a:buFont typeface="Roboto"/>
                <a:buChar char="○"/>
              </a:pPr>
              <a:r>
                <a:rPr lang="en">
                  <a:latin typeface="Roboto"/>
                  <a:ea typeface="Roboto"/>
                  <a:cs typeface="Roboto"/>
                  <a:sym typeface="Roboto"/>
                </a:rPr>
                <a:t>Based on context</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p:txBody>
        </p:sp>
      </p:grpSp>
      <p:pic>
        <p:nvPicPr>
          <p:cNvPr descr="Image" id="961" name="Google Shape;961;g1259c02e857_0_29"/>
          <p:cNvPicPr preferRelativeResize="0"/>
          <p:nvPr/>
        </p:nvPicPr>
        <p:blipFill>
          <a:blip r:embed="rId3">
            <a:alphaModFix/>
          </a:blip>
          <a:stretch>
            <a:fillRect/>
          </a:stretch>
        </p:blipFill>
        <p:spPr>
          <a:xfrm>
            <a:off x="124900" y="1066175"/>
            <a:ext cx="3343200" cy="3539859"/>
          </a:xfrm>
          <a:prstGeom prst="rect">
            <a:avLst/>
          </a:prstGeom>
          <a:noFill/>
          <a:ln>
            <a:noFill/>
          </a:ln>
        </p:spPr>
      </p:pic>
      <p:pic>
        <p:nvPicPr>
          <p:cNvPr descr="Image" id="962" name="Google Shape;962;g1259c02e857_0_29"/>
          <p:cNvPicPr preferRelativeResize="0"/>
          <p:nvPr/>
        </p:nvPicPr>
        <p:blipFill rotWithShape="1">
          <a:blip r:embed="rId4">
            <a:alphaModFix/>
          </a:blip>
          <a:srcRect b="-2429" l="0" r="0" t="2430"/>
          <a:stretch/>
        </p:blipFill>
        <p:spPr>
          <a:xfrm>
            <a:off x="2915125" y="1310944"/>
            <a:ext cx="2305375" cy="1973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f3eef4f90e_2_7"/>
          <p:cNvSpPr/>
          <p:nvPr/>
        </p:nvSpPr>
        <p:spPr>
          <a:xfrm>
            <a:off x="1308475" y="3290600"/>
            <a:ext cx="9783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Caring</a:t>
            </a:r>
            <a:endParaRPr/>
          </a:p>
        </p:txBody>
      </p:sp>
      <p:sp>
        <p:nvSpPr>
          <p:cNvPr id="968" name="Google Shape;968;gf3eef4f90e_2_7"/>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Natural Language Processing</a:t>
            </a:r>
            <a:endParaRPr/>
          </a:p>
        </p:txBody>
      </p:sp>
      <p:sp>
        <p:nvSpPr>
          <p:cNvPr id="969" name="Google Shape;969;gf3eef4f90e_2_7"/>
          <p:cNvSpPr/>
          <p:nvPr/>
        </p:nvSpPr>
        <p:spPr>
          <a:xfrm>
            <a:off x="1308463" y="2043275"/>
            <a:ext cx="9783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Playing</a:t>
            </a:r>
            <a:endParaRPr/>
          </a:p>
        </p:txBody>
      </p:sp>
      <p:sp>
        <p:nvSpPr>
          <p:cNvPr id="970" name="Google Shape;970;gf3eef4f90e_2_7"/>
          <p:cNvSpPr/>
          <p:nvPr/>
        </p:nvSpPr>
        <p:spPr>
          <a:xfrm>
            <a:off x="3130350" y="3290600"/>
            <a:ext cx="9783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Cared</a:t>
            </a:r>
            <a:endParaRPr/>
          </a:p>
        </p:txBody>
      </p:sp>
      <p:sp>
        <p:nvSpPr>
          <p:cNvPr id="971" name="Google Shape;971;gf3eef4f90e_2_7"/>
          <p:cNvSpPr/>
          <p:nvPr/>
        </p:nvSpPr>
        <p:spPr>
          <a:xfrm>
            <a:off x="3130338" y="2043275"/>
            <a:ext cx="9783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Played</a:t>
            </a:r>
            <a:endParaRPr/>
          </a:p>
        </p:txBody>
      </p:sp>
      <p:sp>
        <p:nvSpPr>
          <p:cNvPr id="972" name="Google Shape;972;gf3eef4f90e_2_7"/>
          <p:cNvSpPr/>
          <p:nvPr/>
        </p:nvSpPr>
        <p:spPr>
          <a:xfrm>
            <a:off x="5520238" y="2027275"/>
            <a:ext cx="9783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Play</a:t>
            </a:r>
            <a:endParaRPr/>
          </a:p>
        </p:txBody>
      </p:sp>
      <p:sp>
        <p:nvSpPr>
          <p:cNvPr id="973" name="Google Shape;973;gf3eef4f90e_2_7"/>
          <p:cNvSpPr/>
          <p:nvPr/>
        </p:nvSpPr>
        <p:spPr>
          <a:xfrm>
            <a:off x="5520250" y="3290600"/>
            <a:ext cx="9783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Care</a:t>
            </a:r>
            <a:endParaRPr/>
          </a:p>
        </p:txBody>
      </p:sp>
      <p:sp>
        <p:nvSpPr>
          <p:cNvPr id="974" name="Google Shape;974;gf3eef4f90e_2_7"/>
          <p:cNvSpPr/>
          <p:nvPr/>
        </p:nvSpPr>
        <p:spPr>
          <a:xfrm>
            <a:off x="4591100" y="3342200"/>
            <a:ext cx="446700" cy="2682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f3eef4f90e_2_7"/>
          <p:cNvSpPr/>
          <p:nvPr/>
        </p:nvSpPr>
        <p:spPr>
          <a:xfrm>
            <a:off x="4591088" y="2078875"/>
            <a:ext cx="446700" cy="2682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6" name="Google Shape;976;gf3eef4f90e_2_7"/>
          <p:cNvCxnSpPr/>
          <p:nvPr/>
        </p:nvCxnSpPr>
        <p:spPr>
          <a:xfrm flipH="1">
            <a:off x="2598625" y="3258600"/>
            <a:ext cx="332400" cy="477900"/>
          </a:xfrm>
          <a:prstGeom prst="straightConnector1">
            <a:avLst/>
          </a:prstGeom>
          <a:noFill/>
          <a:ln cap="flat" cmpd="sng" w="9525">
            <a:solidFill>
              <a:schemeClr val="dk2"/>
            </a:solidFill>
            <a:prstDash val="solid"/>
            <a:round/>
            <a:headEnd len="med" w="med" type="none"/>
            <a:tailEnd len="med" w="med" type="none"/>
          </a:ln>
        </p:spPr>
      </p:cxnSp>
      <p:cxnSp>
        <p:nvCxnSpPr>
          <p:cNvPr id="977" name="Google Shape;977;gf3eef4f90e_2_7"/>
          <p:cNvCxnSpPr/>
          <p:nvPr/>
        </p:nvCxnSpPr>
        <p:spPr>
          <a:xfrm flipH="1">
            <a:off x="2598625" y="1974025"/>
            <a:ext cx="332400" cy="477900"/>
          </a:xfrm>
          <a:prstGeom prst="straightConnector1">
            <a:avLst/>
          </a:prstGeom>
          <a:noFill/>
          <a:ln cap="flat" cmpd="sng" w="9525">
            <a:solidFill>
              <a:schemeClr val="dk2"/>
            </a:solidFill>
            <a:prstDash val="solid"/>
            <a:round/>
            <a:headEnd len="med" w="med" type="none"/>
            <a:tailEnd len="med" w="med" type="none"/>
          </a:ln>
        </p:spPr>
      </p:cxnSp>
      <p:sp>
        <p:nvSpPr>
          <p:cNvPr id="978" name="Google Shape;978;gf3eef4f90e_2_7"/>
          <p:cNvSpPr/>
          <p:nvPr/>
        </p:nvSpPr>
        <p:spPr>
          <a:xfrm>
            <a:off x="6857225" y="3290600"/>
            <a:ext cx="9783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Car</a:t>
            </a:r>
            <a:endParaRPr/>
          </a:p>
        </p:txBody>
      </p:sp>
      <p:sp>
        <p:nvSpPr>
          <p:cNvPr id="979" name="Google Shape;979;gf3eef4f90e_2_7"/>
          <p:cNvSpPr/>
          <p:nvPr/>
        </p:nvSpPr>
        <p:spPr>
          <a:xfrm>
            <a:off x="6857225" y="2043275"/>
            <a:ext cx="9783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Play</a:t>
            </a:r>
            <a:endParaRPr/>
          </a:p>
        </p:txBody>
      </p:sp>
      <p:sp>
        <p:nvSpPr>
          <p:cNvPr id="980" name="Google Shape;980;gf3eef4f90e_2_7"/>
          <p:cNvSpPr/>
          <p:nvPr/>
        </p:nvSpPr>
        <p:spPr>
          <a:xfrm>
            <a:off x="5520250" y="1305925"/>
            <a:ext cx="978300" cy="371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Lemm</a:t>
            </a:r>
            <a:endParaRPr/>
          </a:p>
        </p:txBody>
      </p:sp>
      <p:sp>
        <p:nvSpPr>
          <p:cNvPr id="981" name="Google Shape;981;gf3eef4f90e_2_7"/>
          <p:cNvSpPr/>
          <p:nvPr/>
        </p:nvSpPr>
        <p:spPr>
          <a:xfrm>
            <a:off x="6857225" y="1305925"/>
            <a:ext cx="978300" cy="371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Stemm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1000"/>
                                        <p:tgtEl>
                                          <p:spTgt spid="967"/>
                                        </p:tgtEl>
                                      </p:cBhvr>
                                    </p:animEffect>
                                  </p:childTnLst>
                                </p:cTn>
                              </p:par>
                              <p:par>
                                <p:cTn fill="hold" nodeType="withEffect" presetClass="entr" presetID="10" presetSubtype="0">
                                  <p:stCondLst>
                                    <p:cond delay="0"/>
                                  </p:stCondLst>
                                  <p:childTnLst>
                                    <p:set>
                                      <p:cBhvr>
                                        <p:cTn dur="1" fill="hold">
                                          <p:stCondLst>
                                            <p:cond delay="0"/>
                                          </p:stCondLst>
                                        </p:cTn>
                                        <p:tgtEl>
                                          <p:spTgt spid="969"/>
                                        </p:tgtEl>
                                        <p:attrNameLst>
                                          <p:attrName>style.visibility</p:attrName>
                                        </p:attrNameLst>
                                      </p:cBhvr>
                                      <p:to>
                                        <p:strVal val="visible"/>
                                      </p:to>
                                    </p:set>
                                    <p:animEffect filter="fade" transition="in">
                                      <p:cBhvr>
                                        <p:cTn dur="1000"/>
                                        <p:tgtEl>
                                          <p:spTgt spid="969"/>
                                        </p:tgtEl>
                                      </p:cBhvr>
                                    </p:animEffect>
                                  </p:childTnLst>
                                </p:cTn>
                              </p:par>
                              <p:par>
                                <p:cTn fill="hold" nodeType="with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1000"/>
                                        <p:tgtEl>
                                          <p:spTgt spid="970"/>
                                        </p:tgtEl>
                                      </p:cBhvr>
                                    </p:animEffect>
                                  </p:childTnLst>
                                </p:cTn>
                              </p:par>
                              <p:par>
                                <p:cTn fill="hold" nodeType="with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000"/>
                                        <p:tgtEl>
                                          <p:spTgt spid="971"/>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g1259c02e857_0_49"/>
          <p:cNvSpPr/>
          <p:nvPr/>
        </p:nvSpPr>
        <p:spPr>
          <a:xfrm>
            <a:off x="5403775" y="2002900"/>
            <a:ext cx="3343200" cy="21561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g1259c02e857_0_49"/>
          <p:cNvSpPr/>
          <p:nvPr/>
        </p:nvSpPr>
        <p:spPr>
          <a:xfrm>
            <a:off x="5506547" y="1596975"/>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g1259c02e857_0_49"/>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Natural Language Processing</a:t>
            </a:r>
            <a:endParaRPr/>
          </a:p>
        </p:txBody>
      </p:sp>
      <p:grpSp>
        <p:nvGrpSpPr>
          <p:cNvPr id="989" name="Google Shape;989;g1259c02e857_0_49"/>
          <p:cNvGrpSpPr/>
          <p:nvPr/>
        </p:nvGrpSpPr>
        <p:grpSpPr>
          <a:xfrm>
            <a:off x="5662945" y="1753376"/>
            <a:ext cx="472011" cy="472011"/>
            <a:chOff x="1190625" y="238125"/>
            <a:chExt cx="5238750" cy="5238750"/>
          </a:xfrm>
        </p:grpSpPr>
        <p:sp>
          <p:nvSpPr>
            <p:cNvPr id="990" name="Google Shape;990;g1259c02e857_0_49"/>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1259c02e857_0_49"/>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1259c02e857_0_49"/>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1259c02e857_0_49"/>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1259c02e857_0_49"/>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1259c02e857_0_49"/>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1259c02e857_0_49"/>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7" name="Google Shape;997;g1259c02e857_0_49"/>
          <p:cNvGrpSpPr/>
          <p:nvPr/>
        </p:nvGrpSpPr>
        <p:grpSpPr>
          <a:xfrm>
            <a:off x="5641963" y="2405851"/>
            <a:ext cx="3343200" cy="1465199"/>
            <a:chOff x="695363" y="2031726"/>
            <a:chExt cx="3343200" cy="1465199"/>
          </a:xfrm>
        </p:grpSpPr>
        <p:sp>
          <p:nvSpPr>
            <p:cNvPr id="998" name="Google Shape;998;g1259c02e857_0_49"/>
            <p:cNvSpPr txBox="1"/>
            <p:nvPr/>
          </p:nvSpPr>
          <p:spPr>
            <a:xfrm>
              <a:off x="716359" y="2031726"/>
              <a:ext cx="21144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Tokenization</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999" name="Google Shape;999;g1259c02e857_0_49"/>
            <p:cNvSpPr txBox="1"/>
            <p:nvPr/>
          </p:nvSpPr>
          <p:spPr>
            <a:xfrm>
              <a:off x="695363" y="2363525"/>
              <a:ext cx="3343200" cy="1133400"/>
            </a:xfrm>
            <a:prstGeom prst="rect">
              <a:avLst/>
            </a:prstGeom>
            <a:noFill/>
            <a:ln>
              <a:noFill/>
            </a:ln>
          </p:spPr>
          <p:txBody>
            <a:bodyPr anchorCtr="0" anchor="t" bIns="91425" lIns="91425" spcFirstLastPara="1" rIns="91425" wrap="square" tIns="91425">
              <a:noAutofit/>
            </a:bodyPr>
            <a:lstStyle/>
            <a:p>
              <a:pPr indent="-317500" lvl="0" marL="32004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Spacy vs NLTK</a:t>
              </a:r>
              <a:endParaRPr>
                <a:latin typeface="Roboto"/>
                <a:ea typeface="Roboto"/>
                <a:cs typeface="Roboto"/>
                <a:sym typeface="Roboto"/>
              </a:endParaRPr>
            </a:p>
            <a:p>
              <a:pPr indent="-317500" lvl="1" marL="91440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Performance difference</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p:txBody>
        </p:sp>
      </p:grpSp>
      <p:pic>
        <p:nvPicPr>
          <p:cNvPr descr="Image" id="1000" name="Google Shape;1000;g1259c02e857_0_49"/>
          <p:cNvPicPr preferRelativeResize="0"/>
          <p:nvPr/>
        </p:nvPicPr>
        <p:blipFill>
          <a:blip r:embed="rId3">
            <a:alphaModFix/>
          </a:blip>
          <a:stretch>
            <a:fillRect/>
          </a:stretch>
        </p:blipFill>
        <p:spPr>
          <a:xfrm>
            <a:off x="979725" y="1631800"/>
            <a:ext cx="3843375" cy="26040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g1259c02e857_0_182"/>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Natural Language Processing</a:t>
            </a:r>
            <a:endParaRPr/>
          </a:p>
        </p:txBody>
      </p:sp>
      <p:grpSp>
        <p:nvGrpSpPr>
          <p:cNvPr id="1006" name="Google Shape;1006;g1259c02e857_0_182"/>
          <p:cNvGrpSpPr/>
          <p:nvPr/>
        </p:nvGrpSpPr>
        <p:grpSpPr>
          <a:xfrm>
            <a:off x="4143745" y="3375701"/>
            <a:ext cx="472011" cy="472011"/>
            <a:chOff x="1190625" y="238125"/>
            <a:chExt cx="5238750" cy="5238750"/>
          </a:xfrm>
        </p:grpSpPr>
        <p:sp>
          <p:nvSpPr>
            <p:cNvPr id="1007" name="Google Shape;1007;g1259c02e857_0_182"/>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1259c02e857_0_182"/>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1259c02e857_0_182"/>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g1259c02e857_0_182"/>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1259c02e857_0_182"/>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1259c02e857_0_182"/>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1259c02e857_0_182"/>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14" name="Google Shape;1014;g1259c02e857_0_182"/>
          <p:cNvPicPr preferRelativeResize="0"/>
          <p:nvPr/>
        </p:nvPicPr>
        <p:blipFill>
          <a:blip r:embed="rId3">
            <a:alphaModFix/>
          </a:blip>
          <a:stretch>
            <a:fillRect/>
          </a:stretch>
        </p:blipFill>
        <p:spPr>
          <a:xfrm>
            <a:off x="2004763" y="2553063"/>
            <a:ext cx="2376275" cy="1206399"/>
          </a:xfrm>
          <a:prstGeom prst="rect">
            <a:avLst/>
          </a:prstGeom>
          <a:noFill/>
          <a:ln>
            <a:noFill/>
          </a:ln>
        </p:spPr>
      </p:pic>
      <p:pic>
        <p:nvPicPr>
          <p:cNvPr id="1015" name="Google Shape;1015;g1259c02e857_0_182"/>
          <p:cNvPicPr preferRelativeResize="0"/>
          <p:nvPr/>
        </p:nvPicPr>
        <p:blipFill>
          <a:blip r:embed="rId4">
            <a:alphaModFix/>
          </a:blip>
          <a:stretch>
            <a:fillRect/>
          </a:stretch>
        </p:blipFill>
        <p:spPr>
          <a:xfrm>
            <a:off x="4733325" y="2553063"/>
            <a:ext cx="2405891" cy="1206400"/>
          </a:xfrm>
          <a:prstGeom prst="rect">
            <a:avLst/>
          </a:prstGeom>
          <a:noFill/>
          <a:ln>
            <a:noFill/>
          </a:ln>
        </p:spPr>
      </p:pic>
      <p:sp>
        <p:nvSpPr>
          <p:cNvPr id="1016" name="Google Shape;1016;g1259c02e857_0_182"/>
          <p:cNvSpPr/>
          <p:nvPr/>
        </p:nvSpPr>
        <p:spPr>
          <a:xfrm>
            <a:off x="2405938" y="1865013"/>
            <a:ext cx="1602300" cy="56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Fraudulent</a:t>
            </a:r>
            <a:endParaRPr b="0" i="0" sz="1400" u="none" cap="none" strike="noStrike">
              <a:solidFill>
                <a:srgbClr val="000000"/>
              </a:solidFill>
              <a:latin typeface="Arial"/>
              <a:ea typeface="Arial"/>
              <a:cs typeface="Arial"/>
              <a:sym typeface="Arial"/>
            </a:endParaRPr>
          </a:p>
        </p:txBody>
      </p:sp>
      <p:sp>
        <p:nvSpPr>
          <p:cNvPr id="1017" name="Google Shape;1017;g1259c02e857_0_182"/>
          <p:cNvSpPr/>
          <p:nvPr/>
        </p:nvSpPr>
        <p:spPr>
          <a:xfrm>
            <a:off x="5201125" y="1865013"/>
            <a:ext cx="1602300" cy="56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Non-</a:t>
            </a:r>
            <a:r>
              <a:rPr lang="en"/>
              <a:t>Fraudulent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g1259c02e857_0_117"/>
          <p:cNvSpPr/>
          <p:nvPr/>
        </p:nvSpPr>
        <p:spPr>
          <a:xfrm>
            <a:off x="5403775" y="2002900"/>
            <a:ext cx="3343200" cy="2156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1259c02e857_0_117"/>
          <p:cNvSpPr/>
          <p:nvPr/>
        </p:nvSpPr>
        <p:spPr>
          <a:xfrm>
            <a:off x="5506547" y="1596975"/>
            <a:ext cx="784800" cy="784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1259c02e857_0_117"/>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Natural Language Processing</a:t>
            </a:r>
            <a:endParaRPr/>
          </a:p>
        </p:txBody>
      </p:sp>
      <p:grpSp>
        <p:nvGrpSpPr>
          <p:cNvPr id="1025" name="Google Shape;1025;g1259c02e857_0_117"/>
          <p:cNvGrpSpPr/>
          <p:nvPr/>
        </p:nvGrpSpPr>
        <p:grpSpPr>
          <a:xfrm>
            <a:off x="5662945" y="1753376"/>
            <a:ext cx="472011" cy="472011"/>
            <a:chOff x="1190625" y="238125"/>
            <a:chExt cx="5238750" cy="5238750"/>
          </a:xfrm>
        </p:grpSpPr>
        <p:sp>
          <p:nvSpPr>
            <p:cNvPr id="1026" name="Google Shape;1026;g1259c02e857_0_117"/>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1259c02e857_0_117"/>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1259c02e857_0_117"/>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1259c02e857_0_117"/>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1259c02e857_0_117"/>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1259c02e857_0_117"/>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1259c02e857_0_117"/>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3" name="Google Shape;1033;g1259c02e857_0_117"/>
          <p:cNvGrpSpPr/>
          <p:nvPr/>
        </p:nvGrpSpPr>
        <p:grpSpPr>
          <a:xfrm>
            <a:off x="5641963" y="2405851"/>
            <a:ext cx="3343200" cy="1465199"/>
            <a:chOff x="695363" y="2031726"/>
            <a:chExt cx="3343200" cy="1465199"/>
          </a:xfrm>
        </p:grpSpPr>
        <p:sp>
          <p:nvSpPr>
            <p:cNvPr id="1034" name="Google Shape;1034;g1259c02e857_0_117"/>
            <p:cNvSpPr txBox="1"/>
            <p:nvPr/>
          </p:nvSpPr>
          <p:spPr>
            <a:xfrm>
              <a:off x="716359" y="2031726"/>
              <a:ext cx="21144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Vectorization</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1035" name="Google Shape;1035;g1259c02e857_0_117"/>
            <p:cNvSpPr txBox="1"/>
            <p:nvPr/>
          </p:nvSpPr>
          <p:spPr>
            <a:xfrm>
              <a:off x="695363" y="2363525"/>
              <a:ext cx="3343200" cy="1133400"/>
            </a:xfrm>
            <a:prstGeom prst="rect">
              <a:avLst/>
            </a:prstGeom>
            <a:noFill/>
            <a:ln>
              <a:noFill/>
            </a:ln>
          </p:spPr>
          <p:txBody>
            <a:bodyPr anchorCtr="0" anchor="t" bIns="91425" lIns="91425" spcFirstLastPara="1" rIns="91425" wrap="square" tIns="91425">
              <a:noAutofit/>
            </a:bodyPr>
            <a:lstStyle/>
            <a:p>
              <a:pPr indent="-317500" lvl="0" marL="32004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Frequency</a:t>
              </a:r>
              <a:endParaRPr>
                <a:latin typeface="Roboto"/>
                <a:ea typeface="Roboto"/>
                <a:cs typeface="Roboto"/>
                <a:sym typeface="Roboto"/>
              </a:endParaRPr>
            </a:p>
            <a:p>
              <a:pPr indent="-317500" lvl="0" marL="320040" marR="0" rtl="0" algn="l">
                <a:lnSpc>
                  <a:spcPct val="100000"/>
                </a:lnSpc>
                <a:spcBef>
                  <a:spcPts val="0"/>
                </a:spcBef>
                <a:spcAft>
                  <a:spcPts val="0"/>
                </a:spcAft>
                <a:buSzPts val="1400"/>
                <a:buFont typeface="Roboto"/>
                <a:buChar char="●"/>
              </a:pPr>
              <a:r>
                <a:rPr lang="en">
                  <a:latin typeface="Roboto"/>
                  <a:ea typeface="Roboto"/>
                  <a:cs typeface="Roboto"/>
                  <a:sym typeface="Roboto"/>
                </a:rPr>
                <a:t>Mapping</a:t>
              </a:r>
              <a:endParaRPr>
                <a:latin typeface="Roboto"/>
                <a:ea typeface="Roboto"/>
                <a:cs typeface="Roboto"/>
                <a:sym typeface="Roboto"/>
              </a:endParaRPr>
            </a:p>
            <a:p>
              <a:pPr indent="-317500" lvl="1" marL="914400" marR="0" rtl="0" algn="l">
                <a:lnSpc>
                  <a:spcPct val="100000"/>
                </a:lnSpc>
                <a:spcBef>
                  <a:spcPts val="0"/>
                </a:spcBef>
                <a:spcAft>
                  <a:spcPts val="0"/>
                </a:spcAft>
                <a:buSzPts val="1400"/>
                <a:buFont typeface="Roboto"/>
                <a:buChar char="○"/>
              </a:pPr>
              <a:r>
                <a:rPr lang="en">
                  <a:latin typeface="Roboto"/>
                  <a:ea typeface="Roboto"/>
                  <a:cs typeface="Roboto"/>
                  <a:sym typeface="Roboto"/>
                </a:rPr>
                <a:t>Words -&gt; Vectors</a:t>
              </a:r>
              <a:endParaRPr>
                <a:latin typeface="Roboto"/>
                <a:ea typeface="Roboto"/>
                <a:cs typeface="Roboto"/>
                <a:sym typeface="Roboto"/>
              </a:endParaRPr>
            </a:p>
          </p:txBody>
        </p:sp>
      </p:grpSp>
      <p:pic>
        <p:nvPicPr>
          <p:cNvPr id="1036" name="Google Shape;1036;g1259c02e857_0_117"/>
          <p:cNvPicPr preferRelativeResize="0"/>
          <p:nvPr/>
        </p:nvPicPr>
        <p:blipFill>
          <a:blip r:embed="rId3">
            <a:alphaModFix/>
          </a:blip>
          <a:stretch>
            <a:fillRect/>
          </a:stretch>
        </p:blipFill>
        <p:spPr>
          <a:xfrm>
            <a:off x="747138" y="1596963"/>
            <a:ext cx="2943225" cy="2181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g1259c02e857_0_71"/>
          <p:cNvPicPr preferRelativeResize="0"/>
          <p:nvPr/>
        </p:nvPicPr>
        <p:blipFill>
          <a:blip r:embed="rId3">
            <a:alphaModFix/>
          </a:blip>
          <a:stretch>
            <a:fillRect/>
          </a:stretch>
        </p:blipFill>
        <p:spPr>
          <a:xfrm>
            <a:off x="102775" y="1088013"/>
            <a:ext cx="2427225" cy="2655783"/>
          </a:xfrm>
          <a:prstGeom prst="rect">
            <a:avLst/>
          </a:prstGeom>
          <a:noFill/>
          <a:ln>
            <a:noFill/>
          </a:ln>
        </p:spPr>
      </p:pic>
      <p:sp>
        <p:nvSpPr>
          <p:cNvPr id="1042" name="Google Shape;1042;g1259c02e857_0_71"/>
          <p:cNvSpPr/>
          <p:nvPr/>
        </p:nvSpPr>
        <p:spPr>
          <a:xfrm>
            <a:off x="5403775" y="2002900"/>
            <a:ext cx="3343200" cy="21561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g1259c02e857_0_71"/>
          <p:cNvSpPr/>
          <p:nvPr/>
        </p:nvSpPr>
        <p:spPr>
          <a:xfrm>
            <a:off x="5506547" y="1596975"/>
            <a:ext cx="784800" cy="7848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g1259c02e857_0_7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Natural Language Processing</a:t>
            </a:r>
            <a:endParaRPr/>
          </a:p>
        </p:txBody>
      </p:sp>
      <p:grpSp>
        <p:nvGrpSpPr>
          <p:cNvPr id="1045" name="Google Shape;1045;g1259c02e857_0_71"/>
          <p:cNvGrpSpPr/>
          <p:nvPr/>
        </p:nvGrpSpPr>
        <p:grpSpPr>
          <a:xfrm>
            <a:off x="5662945" y="1753376"/>
            <a:ext cx="472011" cy="472011"/>
            <a:chOff x="1190625" y="238125"/>
            <a:chExt cx="5238750" cy="5238750"/>
          </a:xfrm>
        </p:grpSpPr>
        <p:sp>
          <p:nvSpPr>
            <p:cNvPr id="1046" name="Google Shape;1046;g1259c02e857_0_71"/>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g1259c02e857_0_71"/>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g1259c02e857_0_71"/>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1259c02e857_0_71"/>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1259c02e857_0_71"/>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g1259c02e857_0_71"/>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g1259c02e857_0_71"/>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3" name="Google Shape;1053;g1259c02e857_0_71"/>
          <p:cNvGrpSpPr/>
          <p:nvPr/>
        </p:nvGrpSpPr>
        <p:grpSpPr>
          <a:xfrm>
            <a:off x="5641963" y="2405851"/>
            <a:ext cx="3343200" cy="1465199"/>
            <a:chOff x="695363" y="2031726"/>
            <a:chExt cx="3343200" cy="1465199"/>
          </a:xfrm>
        </p:grpSpPr>
        <p:sp>
          <p:nvSpPr>
            <p:cNvPr id="1054" name="Google Shape;1054;g1259c02e857_0_71"/>
            <p:cNvSpPr txBox="1"/>
            <p:nvPr/>
          </p:nvSpPr>
          <p:spPr>
            <a:xfrm>
              <a:off x="716359" y="2031726"/>
              <a:ext cx="21144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Clustering</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1055" name="Google Shape;1055;g1259c02e857_0_71"/>
            <p:cNvSpPr txBox="1"/>
            <p:nvPr/>
          </p:nvSpPr>
          <p:spPr>
            <a:xfrm>
              <a:off x="695363" y="2363525"/>
              <a:ext cx="3343200" cy="113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Find K Means</a:t>
              </a:r>
              <a:endParaRPr>
                <a:solidFill>
                  <a:schemeClr val="dk1"/>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Elbow Point</a:t>
              </a:r>
              <a:endParaRPr>
                <a:latin typeface="Roboto"/>
                <a:ea typeface="Roboto"/>
                <a:cs typeface="Roboto"/>
                <a:sym typeface="Roboto"/>
              </a:endParaRPr>
            </a:p>
          </p:txBody>
        </p:sp>
      </p:grpSp>
      <p:sp>
        <p:nvSpPr>
          <p:cNvPr id="1056" name="Google Shape;1056;g1259c02e857_0_71"/>
          <p:cNvSpPr txBox="1"/>
          <p:nvPr/>
        </p:nvSpPr>
        <p:spPr>
          <a:xfrm>
            <a:off x="2185150" y="1597650"/>
            <a:ext cx="170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Elbow point</a:t>
            </a:r>
            <a:endParaRPr>
              <a:latin typeface="Roboto"/>
              <a:ea typeface="Roboto"/>
              <a:cs typeface="Roboto"/>
              <a:sym typeface="Roboto"/>
            </a:endParaRPr>
          </a:p>
        </p:txBody>
      </p:sp>
      <p:pic>
        <p:nvPicPr>
          <p:cNvPr id="1057" name="Google Shape;1057;g1259c02e857_0_71"/>
          <p:cNvPicPr preferRelativeResize="0"/>
          <p:nvPr/>
        </p:nvPicPr>
        <p:blipFill>
          <a:blip r:embed="rId4">
            <a:alphaModFix/>
          </a:blip>
          <a:stretch>
            <a:fillRect/>
          </a:stretch>
        </p:blipFill>
        <p:spPr>
          <a:xfrm>
            <a:off x="2636384" y="2148925"/>
            <a:ext cx="2661025" cy="1765175"/>
          </a:xfrm>
          <a:prstGeom prst="rect">
            <a:avLst/>
          </a:prstGeom>
          <a:noFill/>
          <a:ln>
            <a:noFill/>
          </a:ln>
        </p:spPr>
      </p:pic>
      <p:cxnSp>
        <p:nvCxnSpPr>
          <p:cNvPr id="1058" name="Google Shape;1058;g1259c02e857_0_71"/>
          <p:cNvCxnSpPr/>
          <p:nvPr/>
        </p:nvCxnSpPr>
        <p:spPr>
          <a:xfrm flipH="1">
            <a:off x="1217875" y="1997850"/>
            <a:ext cx="1356300" cy="1042500"/>
          </a:xfrm>
          <a:prstGeom prst="bentConnector3">
            <a:avLst>
              <a:gd fmla="val -1124" name="adj1"/>
            </a:avLst>
          </a:prstGeom>
          <a:noFill/>
          <a:ln cap="flat" cmpd="sng" w="9525">
            <a:solidFill>
              <a:schemeClr val="dk2"/>
            </a:solidFill>
            <a:prstDash val="solid"/>
            <a:round/>
            <a:headEnd len="sm" w="sm" type="none"/>
            <a:tailEnd len="med" w="med" type="triangle"/>
          </a:ln>
        </p:spPr>
      </p:cxnSp>
      <p:cxnSp>
        <p:nvCxnSpPr>
          <p:cNvPr id="1059" name="Google Shape;1059;g1259c02e857_0_71"/>
          <p:cNvCxnSpPr/>
          <p:nvPr/>
        </p:nvCxnSpPr>
        <p:spPr>
          <a:xfrm>
            <a:off x="2718250" y="1997850"/>
            <a:ext cx="672300" cy="633900"/>
          </a:xfrm>
          <a:prstGeom prst="bentConnector3">
            <a:avLst>
              <a:gd fmla="val 710" name="adj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g1259c02e857_0_144"/>
          <p:cNvSpPr/>
          <p:nvPr/>
        </p:nvSpPr>
        <p:spPr>
          <a:xfrm>
            <a:off x="5403775" y="2002900"/>
            <a:ext cx="3343200" cy="21561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g1259c02e857_0_144"/>
          <p:cNvSpPr/>
          <p:nvPr/>
        </p:nvSpPr>
        <p:spPr>
          <a:xfrm>
            <a:off x="5506547" y="1596975"/>
            <a:ext cx="784800" cy="7848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1259c02e857_0_144"/>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Natural Language Processing</a:t>
            </a:r>
            <a:endParaRPr/>
          </a:p>
        </p:txBody>
      </p:sp>
      <p:grpSp>
        <p:nvGrpSpPr>
          <p:cNvPr id="1067" name="Google Shape;1067;g1259c02e857_0_144"/>
          <p:cNvGrpSpPr/>
          <p:nvPr/>
        </p:nvGrpSpPr>
        <p:grpSpPr>
          <a:xfrm>
            <a:off x="5662945" y="1753376"/>
            <a:ext cx="472011" cy="472011"/>
            <a:chOff x="1190625" y="238125"/>
            <a:chExt cx="5238750" cy="5238750"/>
          </a:xfrm>
        </p:grpSpPr>
        <p:sp>
          <p:nvSpPr>
            <p:cNvPr id="1068" name="Google Shape;1068;g1259c02e857_0_144"/>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1259c02e857_0_144"/>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1259c02e857_0_144"/>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1259c02e857_0_144"/>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1259c02e857_0_144"/>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g1259c02e857_0_144"/>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g1259c02e857_0_144"/>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5" name="Google Shape;1075;g1259c02e857_0_144"/>
          <p:cNvGrpSpPr/>
          <p:nvPr/>
        </p:nvGrpSpPr>
        <p:grpSpPr>
          <a:xfrm>
            <a:off x="5641963" y="2405851"/>
            <a:ext cx="3343200" cy="1465199"/>
            <a:chOff x="695363" y="2031726"/>
            <a:chExt cx="3343200" cy="1465199"/>
          </a:xfrm>
        </p:grpSpPr>
        <p:sp>
          <p:nvSpPr>
            <p:cNvPr id="1076" name="Google Shape;1076;g1259c02e857_0_144"/>
            <p:cNvSpPr txBox="1"/>
            <p:nvPr/>
          </p:nvSpPr>
          <p:spPr>
            <a:xfrm>
              <a:off x="716359" y="2031726"/>
              <a:ext cx="21144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Clustering</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1077" name="Google Shape;1077;g1259c02e857_0_144"/>
            <p:cNvSpPr txBox="1"/>
            <p:nvPr/>
          </p:nvSpPr>
          <p:spPr>
            <a:xfrm>
              <a:off x="695363" y="2363525"/>
              <a:ext cx="3343200" cy="1133400"/>
            </a:xfrm>
            <a:prstGeom prst="rect">
              <a:avLst/>
            </a:prstGeom>
            <a:noFill/>
            <a:ln>
              <a:noFill/>
            </a:ln>
          </p:spPr>
          <p:txBody>
            <a:bodyPr anchorCtr="0" anchor="t" bIns="91425" lIns="91425" spcFirstLastPara="1" rIns="91425" wrap="square" tIns="91425">
              <a:noAutofit/>
            </a:bodyPr>
            <a:lstStyle/>
            <a:p>
              <a:pPr indent="-317500" lvl="0" marL="32004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Keywords of each cluster</a:t>
              </a:r>
              <a:endParaRPr>
                <a:latin typeface="Roboto"/>
                <a:ea typeface="Roboto"/>
                <a:cs typeface="Roboto"/>
                <a:sym typeface="Roboto"/>
              </a:endParaRPr>
            </a:p>
            <a:p>
              <a:pPr indent="-317500" lvl="0" marL="320040" marR="0" rtl="0" algn="l">
                <a:lnSpc>
                  <a:spcPct val="100000"/>
                </a:lnSpc>
                <a:spcBef>
                  <a:spcPts val="0"/>
                </a:spcBef>
                <a:spcAft>
                  <a:spcPts val="0"/>
                </a:spcAft>
                <a:buClr>
                  <a:srgbClr val="000000"/>
                </a:buClr>
                <a:buSzPts val="1400"/>
                <a:buFont typeface="Roboto"/>
                <a:buChar char="●"/>
              </a:pPr>
              <a:r>
                <a:rPr lang="en">
                  <a:latin typeface="Roboto"/>
                  <a:ea typeface="Roboto"/>
                  <a:cs typeface="Roboto"/>
                  <a:sym typeface="Roboto"/>
                </a:rPr>
                <a:t>Cluster Representation</a:t>
              </a:r>
              <a:endParaRPr>
                <a:latin typeface="Roboto"/>
                <a:ea typeface="Roboto"/>
                <a:cs typeface="Roboto"/>
                <a:sym typeface="Roboto"/>
              </a:endParaRPr>
            </a:p>
            <a:p>
              <a:pPr indent="-317500" lvl="1" marL="914400" marR="0" rtl="0" algn="l">
                <a:lnSpc>
                  <a:spcPct val="100000"/>
                </a:lnSpc>
                <a:spcBef>
                  <a:spcPts val="0"/>
                </a:spcBef>
                <a:spcAft>
                  <a:spcPts val="0"/>
                </a:spcAft>
                <a:buSzPts val="1400"/>
                <a:buFont typeface="Roboto"/>
                <a:buChar char="○"/>
              </a:pPr>
              <a:r>
                <a:rPr lang="en">
                  <a:latin typeface="Roboto"/>
                  <a:ea typeface="Roboto"/>
                  <a:cs typeface="Roboto"/>
                  <a:sym typeface="Roboto"/>
                </a:rPr>
                <a:t>PCA</a:t>
              </a:r>
              <a:endParaRPr>
                <a:latin typeface="Roboto"/>
                <a:ea typeface="Roboto"/>
                <a:cs typeface="Roboto"/>
                <a:sym typeface="Roboto"/>
              </a:endParaRPr>
            </a:p>
            <a:p>
              <a:pPr indent="-317500" lvl="1" marL="914400" marR="0" rtl="0" algn="l">
                <a:lnSpc>
                  <a:spcPct val="100000"/>
                </a:lnSpc>
                <a:spcBef>
                  <a:spcPts val="0"/>
                </a:spcBef>
                <a:spcAft>
                  <a:spcPts val="0"/>
                </a:spcAft>
                <a:buSzPts val="1400"/>
                <a:buFont typeface="Roboto"/>
                <a:buChar char="○"/>
              </a:pPr>
              <a:r>
                <a:rPr lang="en">
                  <a:latin typeface="Roboto"/>
                  <a:ea typeface="Roboto"/>
                  <a:cs typeface="Roboto"/>
                  <a:sym typeface="Roboto"/>
                </a:rPr>
                <a:t>TSNE</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p:txBody>
        </p:sp>
      </p:grpSp>
      <p:pic>
        <p:nvPicPr>
          <p:cNvPr id="1078" name="Google Shape;1078;g1259c02e857_0_144"/>
          <p:cNvPicPr preferRelativeResize="0"/>
          <p:nvPr/>
        </p:nvPicPr>
        <p:blipFill>
          <a:blip r:embed="rId3">
            <a:alphaModFix/>
          </a:blip>
          <a:stretch>
            <a:fillRect/>
          </a:stretch>
        </p:blipFill>
        <p:spPr>
          <a:xfrm>
            <a:off x="457200" y="1034175"/>
            <a:ext cx="3961025" cy="1809200"/>
          </a:xfrm>
          <a:prstGeom prst="rect">
            <a:avLst/>
          </a:prstGeom>
          <a:noFill/>
          <a:ln>
            <a:noFill/>
          </a:ln>
        </p:spPr>
      </p:pic>
      <p:pic>
        <p:nvPicPr>
          <p:cNvPr id="1079" name="Google Shape;1079;g1259c02e857_0_144"/>
          <p:cNvPicPr preferRelativeResize="0"/>
          <p:nvPr/>
        </p:nvPicPr>
        <p:blipFill>
          <a:blip r:embed="rId4">
            <a:alphaModFix/>
          </a:blip>
          <a:stretch>
            <a:fillRect/>
          </a:stretch>
        </p:blipFill>
        <p:spPr>
          <a:xfrm>
            <a:off x="513050" y="2843375"/>
            <a:ext cx="3849323" cy="2156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gf3eef4f90e_1_28"/>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Dataset preparation and testing</a:t>
            </a:r>
            <a:endParaRPr/>
          </a:p>
        </p:txBody>
      </p:sp>
      <p:sp>
        <p:nvSpPr>
          <p:cNvPr id="1085" name="Google Shape;1085;gf3eef4f90e_1_28"/>
          <p:cNvSpPr txBox="1"/>
          <p:nvPr/>
        </p:nvSpPr>
        <p:spPr>
          <a:xfrm>
            <a:off x="771925" y="1090000"/>
            <a:ext cx="80397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b="1" lang="en" sz="1600">
                <a:latin typeface="Roboto"/>
                <a:ea typeface="Roboto"/>
                <a:cs typeface="Roboto"/>
                <a:sym typeface="Roboto"/>
              </a:rPr>
              <a:t>Data selection</a:t>
            </a:r>
            <a:endParaRPr b="1"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Text columns </a:t>
            </a:r>
            <a:r>
              <a:rPr b="1" lang="en" sz="1600">
                <a:latin typeface="Roboto"/>
                <a:ea typeface="Roboto"/>
                <a:cs typeface="Roboto"/>
                <a:sym typeface="Roboto"/>
              </a:rPr>
              <a:t>company_profile</a:t>
            </a:r>
            <a:r>
              <a:rPr lang="en" sz="1600">
                <a:latin typeface="Roboto"/>
                <a:ea typeface="Roboto"/>
                <a:cs typeface="Roboto"/>
                <a:sym typeface="Roboto"/>
              </a:rPr>
              <a:t>, </a:t>
            </a:r>
            <a:r>
              <a:rPr b="1" lang="en" sz="1600">
                <a:latin typeface="Roboto"/>
                <a:ea typeface="Roboto"/>
                <a:cs typeface="Roboto"/>
                <a:sym typeface="Roboto"/>
              </a:rPr>
              <a:t>description</a:t>
            </a:r>
            <a:r>
              <a:rPr lang="en" sz="1600">
                <a:latin typeface="Roboto"/>
                <a:ea typeface="Roboto"/>
                <a:cs typeface="Roboto"/>
                <a:sym typeface="Roboto"/>
              </a:rPr>
              <a:t>, </a:t>
            </a:r>
            <a:r>
              <a:rPr b="1" lang="en" sz="1600">
                <a:latin typeface="Roboto"/>
                <a:ea typeface="Roboto"/>
                <a:cs typeface="Roboto"/>
                <a:sym typeface="Roboto"/>
              </a:rPr>
              <a:t>benefits</a:t>
            </a:r>
            <a:r>
              <a:rPr lang="en" sz="1600">
                <a:latin typeface="Roboto"/>
                <a:ea typeface="Roboto"/>
                <a:cs typeface="Roboto"/>
                <a:sym typeface="Roboto"/>
              </a:rPr>
              <a:t>, </a:t>
            </a:r>
            <a:r>
              <a:rPr b="1" lang="en" sz="1600">
                <a:latin typeface="Roboto"/>
                <a:ea typeface="Roboto"/>
                <a:cs typeface="Roboto"/>
                <a:sym typeface="Roboto"/>
              </a:rPr>
              <a:t>requirements </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Columns were also concatenated into </a:t>
            </a:r>
            <a:r>
              <a:rPr b="1" lang="en" sz="1600">
                <a:latin typeface="Roboto"/>
                <a:ea typeface="Roboto"/>
                <a:cs typeface="Roboto"/>
                <a:sym typeface="Roboto"/>
              </a:rPr>
              <a:t>text</a:t>
            </a:r>
            <a:r>
              <a:rPr lang="en"/>
              <a:t> </a:t>
            </a:r>
            <a:r>
              <a:rPr lang="en" sz="1600">
                <a:latin typeface="Roboto"/>
                <a:ea typeface="Roboto"/>
                <a:cs typeface="Roboto"/>
                <a:sym typeface="Roboto"/>
              </a:rPr>
              <a:t>variable</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 sz="1600">
                <a:latin typeface="Roboto"/>
                <a:ea typeface="Roboto"/>
                <a:cs typeface="Roboto"/>
                <a:sym typeface="Roboto"/>
              </a:rPr>
              <a:t>StratifiedKfold </a:t>
            </a:r>
            <a:r>
              <a:rPr lang="en" sz="1600">
                <a:latin typeface="Roboto"/>
                <a:ea typeface="Roboto"/>
                <a:cs typeface="Roboto"/>
                <a:sym typeface="Roboto"/>
              </a:rPr>
              <a:t>was used to split data into train and test sets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Each fold contains the same proportion of real and fake listings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Cross validation to get a better estimate model effectiveness</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 sz="1600">
                <a:latin typeface="Roboto"/>
                <a:ea typeface="Roboto"/>
                <a:cs typeface="Roboto"/>
                <a:sym typeface="Roboto"/>
              </a:rPr>
              <a:t>F1-Score </a:t>
            </a:r>
            <a:r>
              <a:rPr lang="en" sz="1600">
                <a:latin typeface="Roboto"/>
                <a:ea typeface="Roboto"/>
                <a:cs typeface="Roboto"/>
                <a:sym typeface="Roboto"/>
              </a:rPr>
              <a:t>will be the metric to </a:t>
            </a:r>
            <a:r>
              <a:rPr lang="en" sz="1600">
                <a:latin typeface="Roboto"/>
                <a:ea typeface="Roboto"/>
                <a:cs typeface="Roboto"/>
                <a:sym typeface="Roboto"/>
              </a:rPr>
              <a:t>evaluate</a:t>
            </a:r>
            <a:r>
              <a:rPr lang="en" sz="1600">
                <a:latin typeface="Roboto"/>
                <a:ea typeface="Roboto"/>
                <a:cs typeface="Roboto"/>
                <a:sym typeface="Roboto"/>
              </a:rPr>
              <a:t> the models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 sz="1600">
                <a:latin typeface="Roboto"/>
                <a:ea typeface="Roboto"/>
                <a:cs typeface="Roboto"/>
                <a:sym typeface="Roboto"/>
              </a:rPr>
              <a:t>Main concern is false negative count, fake listings classified as real</a:t>
            </a:r>
            <a:endParaRPr sz="16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f3eef4f90e_3_0"/>
          <p:cNvSpPr/>
          <p:nvPr/>
        </p:nvSpPr>
        <p:spPr>
          <a:xfrm>
            <a:off x="1161300" y="1558925"/>
            <a:ext cx="2016600" cy="1950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f3eef4f90e_3_0"/>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Problem Definition</a:t>
            </a:r>
            <a:endParaRPr/>
          </a:p>
        </p:txBody>
      </p:sp>
      <p:grpSp>
        <p:nvGrpSpPr>
          <p:cNvPr id="457" name="Google Shape;457;gf3eef4f90e_3_0"/>
          <p:cNvGrpSpPr/>
          <p:nvPr/>
        </p:nvGrpSpPr>
        <p:grpSpPr>
          <a:xfrm>
            <a:off x="1429290" y="1805618"/>
            <a:ext cx="1482709" cy="1457726"/>
            <a:chOff x="5142325" y="1951175"/>
            <a:chExt cx="1293925" cy="1315400"/>
          </a:xfrm>
        </p:grpSpPr>
        <p:sp>
          <p:nvSpPr>
            <p:cNvPr id="458" name="Google Shape;458;gf3eef4f90e_3_0"/>
            <p:cNvSpPr/>
            <p:nvPr/>
          </p:nvSpPr>
          <p:spPr>
            <a:xfrm>
              <a:off x="5933850" y="2137850"/>
              <a:ext cx="168775" cy="239200"/>
            </a:xfrm>
            <a:custGeom>
              <a:rect b="b" l="l" r="r" t="t"/>
              <a:pathLst>
                <a:path extrusionOk="0" h="9568" w="6751">
                  <a:moveTo>
                    <a:pt x="5995" y="0"/>
                  </a:moveTo>
                  <a:lnTo>
                    <a:pt x="5854" y="13"/>
                  </a:lnTo>
                  <a:lnTo>
                    <a:pt x="5713" y="64"/>
                  </a:lnTo>
                  <a:lnTo>
                    <a:pt x="423" y="2498"/>
                  </a:lnTo>
                  <a:lnTo>
                    <a:pt x="333" y="2549"/>
                  </a:lnTo>
                  <a:lnTo>
                    <a:pt x="257" y="2613"/>
                  </a:lnTo>
                  <a:lnTo>
                    <a:pt x="180" y="2677"/>
                  </a:lnTo>
                  <a:lnTo>
                    <a:pt x="116" y="2767"/>
                  </a:lnTo>
                  <a:lnTo>
                    <a:pt x="77" y="2856"/>
                  </a:lnTo>
                  <a:lnTo>
                    <a:pt x="39" y="2946"/>
                  </a:lnTo>
                  <a:lnTo>
                    <a:pt x="13" y="3049"/>
                  </a:lnTo>
                  <a:lnTo>
                    <a:pt x="0" y="3151"/>
                  </a:lnTo>
                  <a:lnTo>
                    <a:pt x="0" y="8851"/>
                  </a:lnTo>
                  <a:lnTo>
                    <a:pt x="26" y="8991"/>
                  </a:lnTo>
                  <a:lnTo>
                    <a:pt x="65" y="9132"/>
                  </a:lnTo>
                  <a:lnTo>
                    <a:pt x="129" y="9248"/>
                  </a:lnTo>
                  <a:lnTo>
                    <a:pt x="218" y="9363"/>
                  </a:lnTo>
                  <a:lnTo>
                    <a:pt x="321" y="9452"/>
                  </a:lnTo>
                  <a:lnTo>
                    <a:pt x="449" y="9517"/>
                  </a:lnTo>
                  <a:lnTo>
                    <a:pt x="590" y="9555"/>
                  </a:lnTo>
                  <a:lnTo>
                    <a:pt x="731" y="9568"/>
                  </a:lnTo>
                  <a:lnTo>
                    <a:pt x="884" y="9555"/>
                  </a:lnTo>
                  <a:lnTo>
                    <a:pt x="1012" y="9517"/>
                  </a:lnTo>
                  <a:lnTo>
                    <a:pt x="1140" y="9452"/>
                  </a:lnTo>
                  <a:lnTo>
                    <a:pt x="1243" y="9363"/>
                  </a:lnTo>
                  <a:lnTo>
                    <a:pt x="1333" y="9248"/>
                  </a:lnTo>
                  <a:lnTo>
                    <a:pt x="1409" y="9132"/>
                  </a:lnTo>
                  <a:lnTo>
                    <a:pt x="1448" y="8991"/>
                  </a:lnTo>
                  <a:lnTo>
                    <a:pt x="1461" y="8851"/>
                  </a:lnTo>
                  <a:lnTo>
                    <a:pt x="1461" y="3625"/>
                  </a:lnTo>
                  <a:lnTo>
                    <a:pt x="6328" y="1384"/>
                  </a:lnTo>
                  <a:lnTo>
                    <a:pt x="6456" y="1307"/>
                  </a:lnTo>
                  <a:lnTo>
                    <a:pt x="6558" y="1217"/>
                  </a:lnTo>
                  <a:lnTo>
                    <a:pt x="6648" y="1102"/>
                  </a:lnTo>
                  <a:lnTo>
                    <a:pt x="6712" y="974"/>
                  </a:lnTo>
                  <a:lnTo>
                    <a:pt x="6737" y="846"/>
                  </a:lnTo>
                  <a:lnTo>
                    <a:pt x="6750" y="705"/>
                  </a:lnTo>
                  <a:lnTo>
                    <a:pt x="6737" y="564"/>
                  </a:lnTo>
                  <a:lnTo>
                    <a:pt x="6686" y="423"/>
                  </a:lnTo>
                  <a:lnTo>
                    <a:pt x="6609" y="295"/>
                  </a:lnTo>
                  <a:lnTo>
                    <a:pt x="6520" y="180"/>
                  </a:lnTo>
                  <a:lnTo>
                    <a:pt x="6404" y="103"/>
                  </a:lnTo>
                  <a:lnTo>
                    <a:pt x="6276" y="39"/>
                  </a:lnTo>
                  <a:lnTo>
                    <a:pt x="613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f3eef4f90e_3_0"/>
            <p:cNvSpPr/>
            <p:nvPr/>
          </p:nvSpPr>
          <p:spPr>
            <a:xfrm>
              <a:off x="5831700" y="1979025"/>
              <a:ext cx="90325" cy="399625"/>
            </a:xfrm>
            <a:custGeom>
              <a:rect b="b" l="l" r="r" t="t"/>
              <a:pathLst>
                <a:path extrusionOk="0" h="15985" w="3613">
                  <a:moveTo>
                    <a:pt x="2883" y="1"/>
                  </a:moveTo>
                  <a:lnTo>
                    <a:pt x="2742" y="13"/>
                  </a:lnTo>
                  <a:lnTo>
                    <a:pt x="2601" y="52"/>
                  </a:lnTo>
                  <a:lnTo>
                    <a:pt x="2486" y="129"/>
                  </a:lnTo>
                  <a:lnTo>
                    <a:pt x="2370" y="218"/>
                  </a:lnTo>
                  <a:lnTo>
                    <a:pt x="2281" y="321"/>
                  </a:lnTo>
                  <a:lnTo>
                    <a:pt x="2217" y="449"/>
                  </a:lnTo>
                  <a:lnTo>
                    <a:pt x="2178" y="577"/>
                  </a:lnTo>
                  <a:lnTo>
                    <a:pt x="2165" y="731"/>
                  </a:lnTo>
                  <a:lnTo>
                    <a:pt x="2165" y="6020"/>
                  </a:lnTo>
                  <a:lnTo>
                    <a:pt x="244" y="7724"/>
                  </a:lnTo>
                  <a:lnTo>
                    <a:pt x="180" y="7788"/>
                  </a:lnTo>
                  <a:lnTo>
                    <a:pt x="142" y="7839"/>
                  </a:lnTo>
                  <a:lnTo>
                    <a:pt x="90" y="7903"/>
                  </a:lnTo>
                  <a:lnTo>
                    <a:pt x="65" y="7967"/>
                  </a:lnTo>
                  <a:lnTo>
                    <a:pt x="39" y="8044"/>
                  </a:lnTo>
                  <a:lnTo>
                    <a:pt x="14" y="8121"/>
                  </a:lnTo>
                  <a:lnTo>
                    <a:pt x="1" y="8198"/>
                  </a:lnTo>
                  <a:lnTo>
                    <a:pt x="1" y="8274"/>
                  </a:lnTo>
                  <a:lnTo>
                    <a:pt x="1" y="15268"/>
                  </a:lnTo>
                  <a:lnTo>
                    <a:pt x="14" y="15408"/>
                  </a:lnTo>
                  <a:lnTo>
                    <a:pt x="52" y="15549"/>
                  </a:lnTo>
                  <a:lnTo>
                    <a:pt x="116" y="15665"/>
                  </a:lnTo>
                  <a:lnTo>
                    <a:pt x="206" y="15780"/>
                  </a:lnTo>
                  <a:lnTo>
                    <a:pt x="321" y="15870"/>
                  </a:lnTo>
                  <a:lnTo>
                    <a:pt x="436" y="15934"/>
                  </a:lnTo>
                  <a:lnTo>
                    <a:pt x="577" y="15972"/>
                  </a:lnTo>
                  <a:lnTo>
                    <a:pt x="731" y="15985"/>
                  </a:lnTo>
                  <a:lnTo>
                    <a:pt x="872" y="15972"/>
                  </a:lnTo>
                  <a:lnTo>
                    <a:pt x="1013" y="15934"/>
                  </a:lnTo>
                  <a:lnTo>
                    <a:pt x="1128" y="15870"/>
                  </a:lnTo>
                  <a:lnTo>
                    <a:pt x="1243" y="15780"/>
                  </a:lnTo>
                  <a:lnTo>
                    <a:pt x="1333" y="15665"/>
                  </a:lnTo>
                  <a:lnTo>
                    <a:pt x="1397" y="15549"/>
                  </a:lnTo>
                  <a:lnTo>
                    <a:pt x="1435" y="15408"/>
                  </a:lnTo>
                  <a:lnTo>
                    <a:pt x="1461" y="15268"/>
                  </a:lnTo>
                  <a:lnTo>
                    <a:pt x="1461" y="8595"/>
                  </a:lnTo>
                  <a:lnTo>
                    <a:pt x="3369" y="6878"/>
                  </a:lnTo>
                  <a:lnTo>
                    <a:pt x="3433" y="6827"/>
                  </a:lnTo>
                  <a:lnTo>
                    <a:pt x="3472" y="6763"/>
                  </a:lnTo>
                  <a:lnTo>
                    <a:pt x="3523" y="6699"/>
                  </a:lnTo>
                  <a:lnTo>
                    <a:pt x="3549" y="6635"/>
                  </a:lnTo>
                  <a:lnTo>
                    <a:pt x="3574" y="6571"/>
                  </a:lnTo>
                  <a:lnTo>
                    <a:pt x="3600" y="6494"/>
                  </a:lnTo>
                  <a:lnTo>
                    <a:pt x="3613" y="6417"/>
                  </a:lnTo>
                  <a:lnTo>
                    <a:pt x="3613" y="6340"/>
                  </a:lnTo>
                  <a:lnTo>
                    <a:pt x="3613" y="731"/>
                  </a:lnTo>
                  <a:lnTo>
                    <a:pt x="3600" y="577"/>
                  </a:lnTo>
                  <a:lnTo>
                    <a:pt x="3561" y="449"/>
                  </a:lnTo>
                  <a:lnTo>
                    <a:pt x="3497" y="321"/>
                  </a:lnTo>
                  <a:lnTo>
                    <a:pt x="3408" y="218"/>
                  </a:lnTo>
                  <a:lnTo>
                    <a:pt x="3292" y="129"/>
                  </a:lnTo>
                  <a:lnTo>
                    <a:pt x="3177" y="52"/>
                  </a:lnTo>
                  <a:lnTo>
                    <a:pt x="3036" y="13"/>
                  </a:lnTo>
                  <a:lnTo>
                    <a:pt x="288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f3eef4f90e_3_0"/>
            <p:cNvSpPr/>
            <p:nvPr/>
          </p:nvSpPr>
          <p:spPr>
            <a:xfrm>
              <a:off x="5705225" y="2077975"/>
              <a:ext cx="36525" cy="299075"/>
            </a:xfrm>
            <a:custGeom>
              <a:rect b="b" l="l" r="r" t="t"/>
              <a:pathLst>
                <a:path extrusionOk="0" h="11963" w="1461">
                  <a:moveTo>
                    <a:pt x="731" y="0"/>
                  </a:moveTo>
                  <a:lnTo>
                    <a:pt x="577" y="13"/>
                  </a:lnTo>
                  <a:lnTo>
                    <a:pt x="436" y="51"/>
                  </a:lnTo>
                  <a:lnTo>
                    <a:pt x="321" y="128"/>
                  </a:lnTo>
                  <a:lnTo>
                    <a:pt x="206" y="205"/>
                  </a:lnTo>
                  <a:lnTo>
                    <a:pt x="116" y="320"/>
                  </a:lnTo>
                  <a:lnTo>
                    <a:pt x="52" y="448"/>
                  </a:lnTo>
                  <a:lnTo>
                    <a:pt x="13" y="577"/>
                  </a:lnTo>
                  <a:lnTo>
                    <a:pt x="1" y="730"/>
                  </a:lnTo>
                  <a:lnTo>
                    <a:pt x="1" y="11246"/>
                  </a:lnTo>
                  <a:lnTo>
                    <a:pt x="13" y="11386"/>
                  </a:lnTo>
                  <a:lnTo>
                    <a:pt x="52" y="11527"/>
                  </a:lnTo>
                  <a:lnTo>
                    <a:pt x="116" y="11643"/>
                  </a:lnTo>
                  <a:lnTo>
                    <a:pt x="206" y="11758"/>
                  </a:lnTo>
                  <a:lnTo>
                    <a:pt x="321" y="11847"/>
                  </a:lnTo>
                  <a:lnTo>
                    <a:pt x="436" y="11912"/>
                  </a:lnTo>
                  <a:lnTo>
                    <a:pt x="577" y="11950"/>
                  </a:lnTo>
                  <a:lnTo>
                    <a:pt x="731" y="11963"/>
                  </a:lnTo>
                  <a:lnTo>
                    <a:pt x="872" y="11950"/>
                  </a:lnTo>
                  <a:lnTo>
                    <a:pt x="1013" y="11912"/>
                  </a:lnTo>
                  <a:lnTo>
                    <a:pt x="1128" y="11847"/>
                  </a:lnTo>
                  <a:lnTo>
                    <a:pt x="1243" y="11758"/>
                  </a:lnTo>
                  <a:lnTo>
                    <a:pt x="1333" y="11643"/>
                  </a:lnTo>
                  <a:lnTo>
                    <a:pt x="1397" y="11527"/>
                  </a:lnTo>
                  <a:lnTo>
                    <a:pt x="1435" y="11386"/>
                  </a:lnTo>
                  <a:lnTo>
                    <a:pt x="1461" y="11246"/>
                  </a:lnTo>
                  <a:lnTo>
                    <a:pt x="1461" y="730"/>
                  </a:lnTo>
                  <a:lnTo>
                    <a:pt x="1435" y="577"/>
                  </a:lnTo>
                  <a:lnTo>
                    <a:pt x="1397" y="448"/>
                  </a:lnTo>
                  <a:lnTo>
                    <a:pt x="1333" y="320"/>
                  </a:lnTo>
                  <a:lnTo>
                    <a:pt x="1243" y="205"/>
                  </a:lnTo>
                  <a:lnTo>
                    <a:pt x="1128" y="128"/>
                  </a:lnTo>
                  <a:lnTo>
                    <a:pt x="1013" y="51"/>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f3eef4f90e_3_0"/>
            <p:cNvSpPr/>
            <p:nvPr/>
          </p:nvSpPr>
          <p:spPr>
            <a:xfrm>
              <a:off x="5426975" y="1967500"/>
              <a:ext cx="169725" cy="395800"/>
            </a:xfrm>
            <a:custGeom>
              <a:rect b="b" l="l" r="r" t="t"/>
              <a:pathLst>
                <a:path extrusionOk="0" h="15832" w="6789">
                  <a:moveTo>
                    <a:pt x="731" y="0"/>
                  </a:moveTo>
                  <a:lnTo>
                    <a:pt x="577" y="13"/>
                  </a:lnTo>
                  <a:lnTo>
                    <a:pt x="436" y="64"/>
                  </a:lnTo>
                  <a:lnTo>
                    <a:pt x="321" y="129"/>
                  </a:lnTo>
                  <a:lnTo>
                    <a:pt x="206" y="218"/>
                  </a:lnTo>
                  <a:lnTo>
                    <a:pt x="116" y="321"/>
                  </a:lnTo>
                  <a:lnTo>
                    <a:pt x="52" y="449"/>
                  </a:lnTo>
                  <a:lnTo>
                    <a:pt x="13" y="577"/>
                  </a:lnTo>
                  <a:lnTo>
                    <a:pt x="1" y="731"/>
                  </a:lnTo>
                  <a:lnTo>
                    <a:pt x="1" y="7352"/>
                  </a:lnTo>
                  <a:lnTo>
                    <a:pt x="1" y="7467"/>
                  </a:lnTo>
                  <a:lnTo>
                    <a:pt x="26" y="7570"/>
                  </a:lnTo>
                  <a:lnTo>
                    <a:pt x="65" y="7660"/>
                  </a:lnTo>
                  <a:lnTo>
                    <a:pt x="116" y="7762"/>
                  </a:lnTo>
                  <a:lnTo>
                    <a:pt x="180" y="7839"/>
                  </a:lnTo>
                  <a:lnTo>
                    <a:pt x="257" y="7916"/>
                  </a:lnTo>
                  <a:lnTo>
                    <a:pt x="346" y="7980"/>
                  </a:lnTo>
                  <a:lnTo>
                    <a:pt x="449" y="8031"/>
                  </a:lnTo>
                  <a:lnTo>
                    <a:pt x="5329" y="10055"/>
                  </a:lnTo>
                  <a:lnTo>
                    <a:pt x="5329" y="15101"/>
                  </a:lnTo>
                  <a:lnTo>
                    <a:pt x="5342" y="15255"/>
                  </a:lnTo>
                  <a:lnTo>
                    <a:pt x="5393" y="15396"/>
                  </a:lnTo>
                  <a:lnTo>
                    <a:pt x="5457" y="15511"/>
                  </a:lnTo>
                  <a:lnTo>
                    <a:pt x="5546" y="15626"/>
                  </a:lnTo>
                  <a:lnTo>
                    <a:pt x="5649" y="15716"/>
                  </a:lnTo>
                  <a:lnTo>
                    <a:pt x="5777" y="15780"/>
                  </a:lnTo>
                  <a:lnTo>
                    <a:pt x="5918" y="15818"/>
                  </a:lnTo>
                  <a:lnTo>
                    <a:pt x="6059" y="15831"/>
                  </a:lnTo>
                  <a:lnTo>
                    <a:pt x="6212" y="15818"/>
                  </a:lnTo>
                  <a:lnTo>
                    <a:pt x="6341" y="15780"/>
                  </a:lnTo>
                  <a:lnTo>
                    <a:pt x="6469" y="15716"/>
                  </a:lnTo>
                  <a:lnTo>
                    <a:pt x="6571" y="15626"/>
                  </a:lnTo>
                  <a:lnTo>
                    <a:pt x="6661" y="15511"/>
                  </a:lnTo>
                  <a:lnTo>
                    <a:pt x="6738" y="15396"/>
                  </a:lnTo>
                  <a:lnTo>
                    <a:pt x="6776" y="15255"/>
                  </a:lnTo>
                  <a:lnTo>
                    <a:pt x="6789" y="15101"/>
                  </a:lnTo>
                  <a:lnTo>
                    <a:pt x="6789" y="9568"/>
                  </a:lnTo>
                  <a:lnTo>
                    <a:pt x="6776" y="9465"/>
                  </a:lnTo>
                  <a:lnTo>
                    <a:pt x="6763" y="9363"/>
                  </a:lnTo>
                  <a:lnTo>
                    <a:pt x="6725" y="9261"/>
                  </a:lnTo>
                  <a:lnTo>
                    <a:pt x="6674" y="9171"/>
                  </a:lnTo>
                  <a:lnTo>
                    <a:pt x="6597" y="9081"/>
                  </a:lnTo>
                  <a:lnTo>
                    <a:pt x="6520" y="9017"/>
                  </a:lnTo>
                  <a:lnTo>
                    <a:pt x="6443" y="8953"/>
                  </a:lnTo>
                  <a:lnTo>
                    <a:pt x="6341" y="8902"/>
                  </a:lnTo>
                  <a:lnTo>
                    <a:pt x="1448" y="6865"/>
                  </a:lnTo>
                  <a:lnTo>
                    <a:pt x="1448" y="731"/>
                  </a:lnTo>
                  <a:lnTo>
                    <a:pt x="1435" y="577"/>
                  </a:lnTo>
                  <a:lnTo>
                    <a:pt x="1397" y="449"/>
                  </a:lnTo>
                  <a:lnTo>
                    <a:pt x="1333" y="321"/>
                  </a:lnTo>
                  <a:lnTo>
                    <a:pt x="1243" y="218"/>
                  </a:lnTo>
                  <a:lnTo>
                    <a:pt x="1128" y="129"/>
                  </a:lnTo>
                  <a:lnTo>
                    <a:pt x="1012" y="64"/>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f3eef4f90e_3_0"/>
            <p:cNvSpPr/>
            <p:nvPr/>
          </p:nvSpPr>
          <p:spPr>
            <a:xfrm>
              <a:off x="5231975" y="2259525"/>
              <a:ext cx="309025" cy="126175"/>
            </a:xfrm>
            <a:custGeom>
              <a:rect b="b" l="l" r="r" t="t"/>
              <a:pathLst>
                <a:path extrusionOk="0" h="5047" w="12361">
                  <a:moveTo>
                    <a:pt x="679" y="0"/>
                  </a:moveTo>
                  <a:lnTo>
                    <a:pt x="539" y="26"/>
                  </a:lnTo>
                  <a:lnTo>
                    <a:pt x="411" y="77"/>
                  </a:lnTo>
                  <a:lnTo>
                    <a:pt x="282" y="154"/>
                  </a:lnTo>
                  <a:lnTo>
                    <a:pt x="180" y="256"/>
                  </a:lnTo>
                  <a:lnTo>
                    <a:pt x="103" y="372"/>
                  </a:lnTo>
                  <a:lnTo>
                    <a:pt x="39" y="513"/>
                  </a:lnTo>
                  <a:lnTo>
                    <a:pt x="13" y="653"/>
                  </a:lnTo>
                  <a:lnTo>
                    <a:pt x="1" y="794"/>
                  </a:lnTo>
                  <a:lnTo>
                    <a:pt x="26" y="922"/>
                  </a:lnTo>
                  <a:lnTo>
                    <a:pt x="78" y="1051"/>
                  </a:lnTo>
                  <a:lnTo>
                    <a:pt x="154" y="1179"/>
                  </a:lnTo>
                  <a:lnTo>
                    <a:pt x="257" y="1281"/>
                  </a:lnTo>
                  <a:lnTo>
                    <a:pt x="372" y="1371"/>
                  </a:lnTo>
                  <a:lnTo>
                    <a:pt x="6725" y="4957"/>
                  </a:lnTo>
                  <a:lnTo>
                    <a:pt x="6802" y="4995"/>
                  </a:lnTo>
                  <a:lnTo>
                    <a:pt x="6891" y="5021"/>
                  </a:lnTo>
                  <a:lnTo>
                    <a:pt x="6981" y="5047"/>
                  </a:lnTo>
                  <a:lnTo>
                    <a:pt x="11630" y="5047"/>
                  </a:lnTo>
                  <a:lnTo>
                    <a:pt x="11784" y="5034"/>
                  </a:lnTo>
                  <a:lnTo>
                    <a:pt x="11912" y="4995"/>
                  </a:lnTo>
                  <a:lnTo>
                    <a:pt x="12040" y="4918"/>
                  </a:lnTo>
                  <a:lnTo>
                    <a:pt x="12143" y="4829"/>
                  </a:lnTo>
                  <a:lnTo>
                    <a:pt x="12232" y="4726"/>
                  </a:lnTo>
                  <a:lnTo>
                    <a:pt x="12309" y="4598"/>
                  </a:lnTo>
                  <a:lnTo>
                    <a:pt x="12347" y="4470"/>
                  </a:lnTo>
                  <a:lnTo>
                    <a:pt x="12360" y="4317"/>
                  </a:lnTo>
                  <a:lnTo>
                    <a:pt x="12347" y="4176"/>
                  </a:lnTo>
                  <a:lnTo>
                    <a:pt x="12309" y="4035"/>
                  </a:lnTo>
                  <a:lnTo>
                    <a:pt x="12232" y="3907"/>
                  </a:lnTo>
                  <a:lnTo>
                    <a:pt x="12143" y="3804"/>
                  </a:lnTo>
                  <a:lnTo>
                    <a:pt x="12040" y="3715"/>
                  </a:lnTo>
                  <a:lnTo>
                    <a:pt x="11912" y="3651"/>
                  </a:lnTo>
                  <a:lnTo>
                    <a:pt x="11784" y="3599"/>
                  </a:lnTo>
                  <a:lnTo>
                    <a:pt x="11630" y="3586"/>
                  </a:lnTo>
                  <a:lnTo>
                    <a:pt x="7276" y="3586"/>
                  </a:lnTo>
                  <a:lnTo>
                    <a:pt x="1089" y="103"/>
                  </a:lnTo>
                  <a:lnTo>
                    <a:pt x="961" y="39"/>
                  </a:lnTo>
                  <a:lnTo>
                    <a:pt x="820" y="13"/>
                  </a:lnTo>
                  <a:lnTo>
                    <a:pt x="67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f3eef4f90e_3_0"/>
            <p:cNvSpPr/>
            <p:nvPr/>
          </p:nvSpPr>
          <p:spPr>
            <a:xfrm>
              <a:off x="5158325" y="2470850"/>
              <a:ext cx="382675" cy="36200"/>
            </a:xfrm>
            <a:custGeom>
              <a:rect b="b" l="l" r="r" t="t"/>
              <a:pathLst>
                <a:path extrusionOk="0" h="1448" w="15307">
                  <a:moveTo>
                    <a:pt x="731" y="0"/>
                  </a:moveTo>
                  <a:lnTo>
                    <a:pt x="590" y="13"/>
                  </a:lnTo>
                  <a:lnTo>
                    <a:pt x="449" y="52"/>
                  </a:lnTo>
                  <a:lnTo>
                    <a:pt x="334" y="116"/>
                  </a:lnTo>
                  <a:lnTo>
                    <a:pt x="219" y="205"/>
                  </a:lnTo>
                  <a:lnTo>
                    <a:pt x="129" y="321"/>
                  </a:lnTo>
                  <a:lnTo>
                    <a:pt x="65" y="436"/>
                  </a:lnTo>
                  <a:lnTo>
                    <a:pt x="26" y="577"/>
                  </a:lnTo>
                  <a:lnTo>
                    <a:pt x="1" y="731"/>
                  </a:lnTo>
                  <a:lnTo>
                    <a:pt x="26" y="871"/>
                  </a:lnTo>
                  <a:lnTo>
                    <a:pt x="65" y="1012"/>
                  </a:lnTo>
                  <a:lnTo>
                    <a:pt x="129" y="1128"/>
                  </a:lnTo>
                  <a:lnTo>
                    <a:pt x="219" y="1243"/>
                  </a:lnTo>
                  <a:lnTo>
                    <a:pt x="334" y="1332"/>
                  </a:lnTo>
                  <a:lnTo>
                    <a:pt x="449" y="1397"/>
                  </a:lnTo>
                  <a:lnTo>
                    <a:pt x="590" y="1435"/>
                  </a:lnTo>
                  <a:lnTo>
                    <a:pt x="731" y="1448"/>
                  </a:lnTo>
                  <a:lnTo>
                    <a:pt x="14576" y="1448"/>
                  </a:lnTo>
                  <a:lnTo>
                    <a:pt x="14730" y="1435"/>
                  </a:lnTo>
                  <a:lnTo>
                    <a:pt x="14858" y="1397"/>
                  </a:lnTo>
                  <a:lnTo>
                    <a:pt x="14986" y="1332"/>
                  </a:lnTo>
                  <a:lnTo>
                    <a:pt x="15089" y="1243"/>
                  </a:lnTo>
                  <a:lnTo>
                    <a:pt x="15178" y="1128"/>
                  </a:lnTo>
                  <a:lnTo>
                    <a:pt x="15255" y="1012"/>
                  </a:lnTo>
                  <a:lnTo>
                    <a:pt x="15293" y="871"/>
                  </a:lnTo>
                  <a:lnTo>
                    <a:pt x="15306" y="731"/>
                  </a:lnTo>
                  <a:lnTo>
                    <a:pt x="15293" y="577"/>
                  </a:lnTo>
                  <a:lnTo>
                    <a:pt x="15255" y="436"/>
                  </a:lnTo>
                  <a:lnTo>
                    <a:pt x="15178" y="321"/>
                  </a:lnTo>
                  <a:lnTo>
                    <a:pt x="15089" y="205"/>
                  </a:lnTo>
                  <a:lnTo>
                    <a:pt x="14986" y="116"/>
                  </a:lnTo>
                  <a:lnTo>
                    <a:pt x="14858" y="52"/>
                  </a:lnTo>
                  <a:lnTo>
                    <a:pt x="14730" y="13"/>
                  </a:lnTo>
                  <a:lnTo>
                    <a:pt x="1457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f3eef4f90e_3_0"/>
            <p:cNvSpPr/>
            <p:nvPr/>
          </p:nvSpPr>
          <p:spPr>
            <a:xfrm>
              <a:off x="5319400" y="2638950"/>
              <a:ext cx="221600" cy="36525"/>
            </a:xfrm>
            <a:custGeom>
              <a:rect b="b" l="l" r="r" t="t"/>
              <a:pathLst>
                <a:path extrusionOk="0" h="1461" w="8864">
                  <a:moveTo>
                    <a:pt x="730" y="1"/>
                  </a:moveTo>
                  <a:lnTo>
                    <a:pt x="589" y="13"/>
                  </a:lnTo>
                  <a:lnTo>
                    <a:pt x="448" y="65"/>
                  </a:lnTo>
                  <a:lnTo>
                    <a:pt x="320" y="129"/>
                  </a:lnTo>
                  <a:lnTo>
                    <a:pt x="218" y="218"/>
                  </a:lnTo>
                  <a:lnTo>
                    <a:pt x="128" y="321"/>
                  </a:lnTo>
                  <a:lnTo>
                    <a:pt x="64" y="449"/>
                  </a:lnTo>
                  <a:lnTo>
                    <a:pt x="13" y="590"/>
                  </a:lnTo>
                  <a:lnTo>
                    <a:pt x="0" y="731"/>
                  </a:lnTo>
                  <a:lnTo>
                    <a:pt x="13" y="884"/>
                  </a:lnTo>
                  <a:lnTo>
                    <a:pt x="64" y="1012"/>
                  </a:lnTo>
                  <a:lnTo>
                    <a:pt x="128" y="1141"/>
                  </a:lnTo>
                  <a:lnTo>
                    <a:pt x="218" y="1243"/>
                  </a:lnTo>
                  <a:lnTo>
                    <a:pt x="320" y="1333"/>
                  </a:lnTo>
                  <a:lnTo>
                    <a:pt x="448" y="1397"/>
                  </a:lnTo>
                  <a:lnTo>
                    <a:pt x="589" y="1448"/>
                  </a:lnTo>
                  <a:lnTo>
                    <a:pt x="730" y="1461"/>
                  </a:lnTo>
                  <a:lnTo>
                    <a:pt x="8133" y="1461"/>
                  </a:lnTo>
                  <a:lnTo>
                    <a:pt x="8287" y="1448"/>
                  </a:lnTo>
                  <a:lnTo>
                    <a:pt x="8415" y="1397"/>
                  </a:lnTo>
                  <a:lnTo>
                    <a:pt x="8543" y="1333"/>
                  </a:lnTo>
                  <a:lnTo>
                    <a:pt x="8646" y="1243"/>
                  </a:lnTo>
                  <a:lnTo>
                    <a:pt x="8735" y="1141"/>
                  </a:lnTo>
                  <a:lnTo>
                    <a:pt x="8812" y="1012"/>
                  </a:lnTo>
                  <a:lnTo>
                    <a:pt x="8850" y="884"/>
                  </a:lnTo>
                  <a:lnTo>
                    <a:pt x="8863" y="731"/>
                  </a:lnTo>
                  <a:lnTo>
                    <a:pt x="8850" y="590"/>
                  </a:lnTo>
                  <a:lnTo>
                    <a:pt x="8812" y="449"/>
                  </a:lnTo>
                  <a:lnTo>
                    <a:pt x="8735" y="321"/>
                  </a:lnTo>
                  <a:lnTo>
                    <a:pt x="8646" y="218"/>
                  </a:lnTo>
                  <a:lnTo>
                    <a:pt x="8543" y="129"/>
                  </a:lnTo>
                  <a:lnTo>
                    <a:pt x="8415" y="65"/>
                  </a:lnTo>
                  <a:lnTo>
                    <a:pt x="8287" y="13"/>
                  </a:lnTo>
                  <a:lnTo>
                    <a:pt x="81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f3eef4f90e_3_0"/>
            <p:cNvSpPr/>
            <p:nvPr/>
          </p:nvSpPr>
          <p:spPr>
            <a:xfrm>
              <a:off x="5158325" y="2740775"/>
              <a:ext cx="382675" cy="119450"/>
            </a:xfrm>
            <a:custGeom>
              <a:rect b="b" l="l" r="r" t="t"/>
              <a:pathLst>
                <a:path extrusionOk="0" h="4778" w="15307">
                  <a:moveTo>
                    <a:pt x="7660" y="1"/>
                  </a:moveTo>
                  <a:lnTo>
                    <a:pt x="7558" y="13"/>
                  </a:lnTo>
                  <a:lnTo>
                    <a:pt x="7468" y="26"/>
                  </a:lnTo>
                  <a:lnTo>
                    <a:pt x="7378" y="65"/>
                  </a:lnTo>
                  <a:lnTo>
                    <a:pt x="7301" y="103"/>
                  </a:lnTo>
                  <a:lnTo>
                    <a:pt x="7212" y="154"/>
                  </a:lnTo>
                  <a:lnTo>
                    <a:pt x="7148" y="218"/>
                  </a:lnTo>
                  <a:lnTo>
                    <a:pt x="7084" y="282"/>
                  </a:lnTo>
                  <a:lnTo>
                    <a:pt x="7032" y="359"/>
                  </a:lnTo>
                  <a:lnTo>
                    <a:pt x="5291" y="3318"/>
                  </a:lnTo>
                  <a:lnTo>
                    <a:pt x="731" y="3318"/>
                  </a:lnTo>
                  <a:lnTo>
                    <a:pt x="590" y="3331"/>
                  </a:lnTo>
                  <a:lnTo>
                    <a:pt x="449" y="3369"/>
                  </a:lnTo>
                  <a:lnTo>
                    <a:pt x="334" y="3446"/>
                  </a:lnTo>
                  <a:lnTo>
                    <a:pt x="219" y="3536"/>
                  </a:lnTo>
                  <a:lnTo>
                    <a:pt x="129" y="3638"/>
                  </a:lnTo>
                  <a:lnTo>
                    <a:pt x="65" y="3766"/>
                  </a:lnTo>
                  <a:lnTo>
                    <a:pt x="26" y="3894"/>
                  </a:lnTo>
                  <a:lnTo>
                    <a:pt x="1" y="4048"/>
                  </a:lnTo>
                  <a:lnTo>
                    <a:pt x="26" y="4189"/>
                  </a:lnTo>
                  <a:lnTo>
                    <a:pt x="65" y="4330"/>
                  </a:lnTo>
                  <a:lnTo>
                    <a:pt x="129" y="4458"/>
                  </a:lnTo>
                  <a:lnTo>
                    <a:pt x="219" y="4560"/>
                  </a:lnTo>
                  <a:lnTo>
                    <a:pt x="334" y="4650"/>
                  </a:lnTo>
                  <a:lnTo>
                    <a:pt x="449" y="4714"/>
                  </a:lnTo>
                  <a:lnTo>
                    <a:pt x="590" y="4752"/>
                  </a:lnTo>
                  <a:lnTo>
                    <a:pt x="731" y="4778"/>
                  </a:lnTo>
                  <a:lnTo>
                    <a:pt x="5700" y="4778"/>
                  </a:lnTo>
                  <a:lnTo>
                    <a:pt x="5803" y="4765"/>
                  </a:lnTo>
                  <a:lnTo>
                    <a:pt x="5892" y="4752"/>
                  </a:lnTo>
                  <a:lnTo>
                    <a:pt x="5982" y="4714"/>
                  </a:lnTo>
                  <a:lnTo>
                    <a:pt x="6059" y="4675"/>
                  </a:lnTo>
                  <a:lnTo>
                    <a:pt x="6136" y="4624"/>
                  </a:lnTo>
                  <a:lnTo>
                    <a:pt x="6213" y="4560"/>
                  </a:lnTo>
                  <a:lnTo>
                    <a:pt x="6277" y="4496"/>
                  </a:lnTo>
                  <a:lnTo>
                    <a:pt x="6328" y="4419"/>
                  </a:lnTo>
                  <a:lnTo>
                    <a:pt x="8070" y="1461"/>
                  </a:lnTo>
                  <a:lnTo>
                    <a:pt x="14576" y="1461"/>
                  </a:lnTo>
                  <a:lnTo>
                    <a:pt x="14730" y="1448"/>
                  </a:lnTo>
                  <a:lnTo>
                    <a:pt x="14858" y="1409"/>
                  </a:lnTo>
                  <a:lnTo>
                    <a:pt x="14986" y="1333"/>
                  </a:lnTo>
                  <a:lnTo>
                    <a:pt x="15089" y="1243"/>
                  </a:lnTo>
                  <a:lnTo>
                    <a:pt x="15178" y="1140"/>
                  </a:lnTo>
                  <a:lnTo>
                    <a:pt x="15255" y="1012"/>
                  </a:lnTo>
                  <a:lnTo>
                    <a:pt x="15293" y="884"/>
                  </a:lnTo>
                  <a:lnTo>
                    <a:pt x="15306" y="731"/>
                  </a:lnTo>
                  <a:lnTo>
                    <a:pt x="15293" y="590"/>
                  </a:lnTo>
                  <a:lnTo>
                    <a:pt x="15255" y="449"/>
                  </a:lnTo>
                  <a:lnTo>
                    <a:pt x="15178" y="321"/>
                  </a:lnTo>
                  <a:lnTo>
                    <a:pt x="15089" y="218"/>
                  </a:lnTo>
                  <a:lnTo>
                    <a:pt x="14986" y="129"/>
                  </a:lnTo>
                  <a:lnTo>
                    <a:pt x="14858" y="65"/>
                  </a:lnTo>
                  <a:lnTo>
                    <a:pt x="14730" y="13"/>
                  </a:lnTo>
                  <a:lnTo>
                    <a:pt x="145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f3eef4f90e_3_0"/>
            <p:cNvSpPr/>
            <p:nvPr/>
          </p:nvSpPr>
          <p:spPr>
            <a:xfrm>
              <a:off x="5575225" y="2823700"/>
              <a:ext cx="36525" cy="173575"/>
            </a:xfrm>
            <a:custGeom>
              <a:rect b="b" l="l" r="r" t="t"/>
              <a:pathLst>
                <a:path extrusionOk="0" h="6943" w="1461">
                  <a:moveTo>
                    <a:pt x="731" y="1"/>
                  </a:moveTo>
                  <a:lnTo>
                    <a:pt x="577" y="14"/>
                  </a:lnTo>
                  <a:lnTo>
                    <a:pt x="449" y="52"/>
                  </a:lnTo>
                  <a:lnTo>
                    <a:pt x="321" y="129"/>
                  </a:lnTo>
                  <a:lnTo>
                    <a:pt x="218" y="219"/>
                  </a:lnTo>
                  <a:lnTo>
                    <a:pt x="129" y="321"/>
                  </a:lnTo>
                  <a:lnTo>
                    <a:pt x="52" y="449"/>
                  </a:lnTo>
                  <a:lnTo>
                    <a:pt x="14" y="577"/>
                  </a:lnTo>
                  <a:lnTo>
                    <a:pt x="1" y="731"/>
                  </a:lnTo>
                  <a:lnTo>
                    <a:pt x="1" y="6225"/>
                  </a:lnTo>
                  <a:lnTo>
                    <a:pt x="14" y="6366"/>
                  </a:lnTo>
                  <a:lnTo>
                    <a:pt x="52" y="6507"/>
                  </a:lnTo>
                  <a:lnTo>
                    <a:pt x="129" y="6622"/>
                  </a:lnTo>
                  <a:lnTo>
                    <a:pt x="218" y="6738"/>
                  </a:lnTo>
                  <a:lnTo>
                    <a:pt x="321" y="6827"/>
                  </a:lnTo>
                  <a:lnTo>
                    <a:pt x="449" y="6891"/>
                  </a:lnTo>
                  <a:lnTo>
                    <a:pt x="577" y="6930"/>
                  </a:lnTo>
                  <a:lnTo>
                    <a:pt x="731" y="6943"/>
                  </a:lnTo>
                  <a:lnTo>
                    <a:pt x="872" y="6930"/>
                  </a:lnTo>
                  <a:lnTo>
                    <a:pt x="1013" y="6891"/>
                  </a:lnTo>
                  <a:lnTo>
                    <a:pt x="1141" y="6827"/>
                  </a:lnTo>
                  <a:lnTo>
                    <a:pt x="1243" y="6738"/>
                  </a:lnTo>
                  <a:lnTo>
                    <a:pt x="1333" y="6622"/>
                  </a:lnTo>
                  <a:lnTo>
                    <a:pt x="1397" y="6507"/>
                  </a:lnTo>
                  <a:lnTo>
                    <a:pt x="1448" y="6366"/>
                  </a:lnTo>
                  <a:lnTo>
                    <a:pt x="1461" y="6225"/>
                  </a:lnTo>
                  <a:lnTo>
                    <a:pt x="1461" y="731"/>
                  </a:lnTo>
                  <a:lnTo>
                    <a:pt x="1448" y="577"/>
                  </a:lnTo>
                  <a:lnTo>
                    <a:pt x="1397" y="449"/>
                  </a:lnTo>
                  <a:lnTo>
                    <a:pt x="1333" y="321"/>
                  </a:lnTo>
                  <a:lnTo>
                    <a:pt x="1243" y="219"/>
                  </a:lnTo>
                  <a:lnTo>
                    <a:pt x="1141" y="129"/>
                  </a:lnTo>
                  <a:lnTo>
                    <a:pt x="1013" y="52"/>
                  </a:lnTo>
                  <a:lnTo>
                    <a:pt x="872"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f3eef4f90e_3_0"/>
            <p:cNvSpPr/>
            <p:nvPr/>
          </p:nvSpPr>
          <p:spPr>
            <a:xfrm>
              <a:off x="5575225" y="2823700"/>
              <a:ext cx="129700" cy="426525"/>
            </a:xfrm>
            <a:custGeom>
              <a:rect b="b" l="l" r="r" t="t"/>
              <a:pathLst>
                <a:path extrusionOk="0" h="17061" w="5188">
                  <a:moveTo>
                    <a:pt x="4458" y="1"/>
                  </a:moveTo>
                  <a:lnTo>
                    <a:pt x="4304" y="14"/>
                  </a:lnTo>
                  <a:lnTo>
                    <a:pt x="4176" y="52"/>
                  </a:lnTo>
                  <a:lnTo>
                    <a:pt x="4048" y="129"/>
                  </a:lnTo>
                  <a:lnTo>
                    <a:pt x="3946" y="219"/>
                  </a:lnTo>
                  <a:lnTo>
                    <a:pt x="3856" y="321"/>
                  </a:lnTo>
                  <a:lnTo>
                    <a:pt x="3779" y="449"/>
                  </a:lnTo>
                  <a:lnTo>
                    <a:pt x="3741" y="577"/>
                  </a:lnTo>
                  <a:lnTo>
                    <a:pt x="3728" y="731"/>
                  </a:lnTo>
                  <a:lnTo>
                    <a:pt x="3728" y="7058"/>
                  </a:lnTo>
                  <a:lnTo>
                    <a:pt x="167" y="11361"/>
                  </a:lnTo>
                  <a:lnTo>
                    <a:pt x="90" y="11464"/>
                  </a:lnTo>
                  <a:lnTo>
                    <a:pt x="39" y="11579"/>
                  </a:lnTo>
                  <a:lnTo>
                    <a:pt x="14" y="11707"/>
                  </a:lnTo>
                  <a:lnTo>
                    <a:pt x="1" y="11835"/>
                  </a:lnTo>
                  <a:lnTo>
                    <a:pt x="1" y="16344"/>
                  </a:lnTo>
                  <a:lnTo>
                    <a:pt x="14" y="16485"/>
                  </a:lnTo>
                  <a:lnTo>
                    <a:pt x="52" y="16625"/>
                  </a:lnTo>
                  <a:lnTo>
                    <a:pt x="129" y="16741"/>
                  </a:lnTo>
                  <a:lnTo>
                    <a:pt x="218" y="16856"/>
                  </a:lnTo>
                  <a:lnTo>
                    <a:pt x="321" y="16946"/>
                  </a:lnTo>
                  <a:lnTo>
                    <a:pt x="449" y="17010"/>
                  </a:lnTo>
                  <a:lnTo>
                    <a:pt x="577" y="17048"/>
                  </a:lnTo>
                  <a:lnTo>
                    <a:pt x="731" y="17061"/>
                  </a:lnTo>
                  <a:lnTo>
                    <a:pt x="872" y="17048"/>
                  </a:lnTo>
                  <a:lnTo>
                    <a:pt x="1013" y="17010"/>
                  </a:lnTo>
                  <a:lnTo>
                    <a:pt x="1141" y="16946"/>
                  </a:lnTo>
                  <a:lnTo>
                    <a:pt x="1243" y="16856"/>
                  </a:lnTo>
                  <a:lnTo>
                    <a:pt x="1333" y="16741"/>
                  </a:lnTo>
                  <a:lnTo>
                    <a:pt x="1397" y="16625"/>
                  </a:lnTo>
                  <a:lnTo>
                    <a:pt x="1448" y="16485"/>
                  </a:lnTo>
                  <a:lnTo>
                    <a:pt x="1461" y="16344"/>
                  </a:lnTo>
                  <a:lnTo>
                    <a:pt x="1461" y="12091"/>
                  </a:lnTo>
                  <a:lnTo>
                    <a:pt x="5021" y="7788"/>
                  </a:lnTo>
                  <a:lnTo>
                    <a:pt x="5085" y="7686"/>
                  </a:lnTo>
                  <a:lnTo>
                    <a:pt x="5137" y="7570"/>
                  </a:lnTo>
                  <a:lnTo>
                    <a:pt x="5175" y="7455"/>
                  </a:lnTo>
                  <a:lnTo>
                    <a:pt x="5188" y="7327"/>
                  </a:lnTo>
                  <a:lnTo>
                    <a:pt x="5188" y="731"/>
                  </a:lnTo>
                  <a:lnTo>
                    <a:pt x="5162" y="577"/>
                  </a:lnTo>
                  <a:lnTo>
                    <a:pt x="5124" y="449"/>
                  </a:lnTo>
                  <a:lnTo>
                    <a:pt x="5060" y="321"/>
                  </a:lnTo>
                  <a:lnTo>
                    <a:pt x="4970" y="219"/>
                  </a:lnTo>
                  <a:lnTo>
                    <a:pt x="4868" y="129"/>
                  </a:lnTo>
                  <a:lnTo>
                    <a:pt x="4740" y="52"/>
                  </a:lnTo>
                  <a:lnTo>
                    <a:pt x="4599" y="14"/>
                  </a:lnTo>
                  <a:lnTo>
                    <a:pt x="445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f3eef4f90e_3_0"/>
            <p:cNvSpPr/>
            <p:nvPr/>
          </p:nvSpPr>
          <p:spPr>
            <a:xfrm>
              <a:off x="5787850" y="2823700"/>
              <a:ext cx="36525" cy="274750"/>
            </a:xfrm>
            <a:custGeom>
              <a:rect b="b" l="l" r="r" t="t"/>
              <a:pathLst>
                <a:path extrusionOk="0" h="10990" w="1461">
                  <a:moveTo>
                    <a:pt x="730" y="1"/>
                  </a:moveTo>
                  <a:lnTo>
                    <a:pt x="589" y="14"/>
                  </a:lnTo>
                  <a:lnTo>
                    <a:pt x="448" y="52"/>
                  </a:lnTo>
                  <a:lnTo>
                    <a:pt x="320" y="129"/>
                  </a:lnTo>
                  <a:lnTo>
                    <a:pt x="218" y="219"/>
                  </a:lnTo>
                  <a:lnTo>
                    <a:pt x="128" y="321"/>
                  </a:lnTo>
                  <a:lnTo>
                    <a:pt x="64" y="449"/>
                  </a:lnTo>
                  <a:lnTo>
                    <a:pt x="13" y="577"/>
                  </a:lnTo>
                  <a:lnTo>
                    <a:pt x="0" y="731"/>
                  </a:lnTo>
                  <a:lnTo>
                    <a:pt x="0" y="10273"/>
                  </a:lnTo>
                  <a:lnTo>
                    <a:pt x="13" y="10414"/>
                  </a:lnTo>
                  <a:lnTo>
                    <a:pt x="64" y="10554"/>
                  </a:lnTo>
                  <a:lnTo>
                    <a:pt x="128" y="10670"/>
                  </a:lnTo>
                  <a:lnTo>
                    <a:pt x="218" y="10785"/>
                  </a:lnTo>
                  <a:lnTo>
                    <a:pt x="320" y="10875"/>
                  </a:lnTo>
                  <a:lnTo>
                    <a:pt x="448" y="10939"/>
                  </a:lnTo>
                  <a:lnTo>
                    <a:pt x="589" y="10977"/>
                  </a:lnTo>
                  <a:lnTo>
                    <a:pt x="730" y="10990"/>
                  </a:lnTo>
                  <a:lnTo>
                    <a:pt x="884" y="10977"/>
                  </a:lnTo>
                  <a:lnTo>
                    <a:pt x="1012" y="10939"/>
                  </a:lnTo>
                  <a:lnTo>
                    <a:pt x="1140" y="10875"/>
                  </a:lnTo>
                  <a:lnTo>
                    <a:pt x="1242" y="10785"/>
                  </a:lnTo>
                  <a:lnTo>
                    <a:pt x="1332" y="10670"/>
                  </a:lnTo>
                  <a:lnTo>
                    <a:pt x="1409" y="10554"/>
                  </a:lnTo>
                  <a:lnTo>
                    <a:pt x="1447" y="10414"/>
                  </a:lnTo>
                  <a:lnTo>
                    <a:pt x="1460" y="10273"/>
                  </a:lnTo>
                  <a:lnTo>
                    <a:pt x="1460" y="731"/>
                  </a:lnTo>
                  <a:lnTo>
                    <a:pt x="1447" y="577"/>
                  </a:lnTo>
                  <a:lnTo>
                    <a:pt x="1409" y="449"/>
                  </a:lnTo>
                  <a:lnTo>
                    <a:pt x="1332" y="321"/>
                  </a:lnTo>
                  <a:lnTo>
                    <a:pt x="1242" y="219"/>
                  </a:lnTo>
                  <a:lnTo>
                    <a:pt x="1140" y="129"/>
                  </a:lnTo>
                  <a:lnTo>
                    <a:pt x="1012" y="52"/>
                  </a:lnTo>
                  <a:lnTo>
                    <a:pt x="884" y="14"/>
                  </a:lnTo>
                  <a:lnTo>
                    <a:pt x="73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f3eef4f90e_3_0"/>
            <p:cNvSpPr/>
            <p:nvPr/>
          </p:nvSpPr>
          <p:spPr>
            <a:xfrm>
              <a:off x="5933850" y="2823700"/>
              <a:ext cx="150525" cy="332400"/>
            </a:xfrm>
            <a:custGeom>
              <a:rect b="b" l="l" r="r" t="t"/>
              <a:pathLst>
                <a:path extrusionOk="0" h="13296" w="6021">
                  <a:moveTo>
                    <a:pt x="731" y="1"/>
                  </a:moveTo>
                  <a:lnTo>
                    <a:pt x="590" y="14"/>
                  </a:lnTo>
                  <a:lnTo>
                    <a:pt x="449" y="52"/>
                  </a:lnTo>
                  <a:lnTo>
                    <a:pt x="321" y="129"/>
                  </a:lnTo>
                  <a:lnTo>
                    <a:pt x="218" y="219"/>
                  </a:lnTo>
                  <a:lnTo>
                    <a:pt x="129" y="321"/>
                  </a:lnTo>
                  <a:lnTo>
                    <a:pt x="65" y="449"/>
                  </a:lnTo>
                  <a:lnTo>
                    <a:pt x="26" y="577"/>
                  </a:lnTo>
                  <a:lnTo>
                    <a:pt x="0" y="731"/>
                  </a:lnTo>
                  <a:lnTo>
                    <a:pt x="0" y="4560"/>
                  </a:lnTo>
                  <a:lnTo>
                    <a:pt x="13" y="4688"/>
                  </a:lnTo>
                  <a:lnTo>
                    <a:pt x="52" y="4817"/>
                  </a:lnTo>
                  <a:lnTo>
                    <a:pt x="103" y="4919"/>
                  </a:lnTo>
                  <a:lnTo>
                    <a:pt x="167" y="5021"/>
                  </a:lnTo>
                  <a:lnTo>
                    <a:pt x="257" y="5111"/>
                  </a:lnTo>
                  <a:lnTo>
                    <a:pt x="359" y="5188"/>
                  </a:lnTo>
                  <a:lnTo>
                    <a:pt x="462" y="5239"/>
                  </a:lnTo>
                  <a:lnTo>
                    <a:pt x="590" y="5278"/>
                  </a:lnTo>
                  <a:lnTo>
                    <a:pt x="4560" y="6097"/>
                  </a:lnTo>
                  <a:lnTo>
                    <a:pt x="4560" y="12565"/>
                  </a:lnTo>
                  <a:lnTo>
                    <a:pt x="4573" y="12719"/>
                  </a:lnTo>
                  <a:lnTo>
                    <a:pt x="4611" y="12847"/>
                  </a:lnTo>
                  <a:lnTo>
                    <a:pt x="4688" y="12975"/>
                  </a:lnTo>
                  <a:lnTo>
                    <a:pt x="4778" y="13078"/>
                  </a:lnTo>
                  <a:lnTo>
                    <a:pt x="4880" y="13167"/>
                  </a:lnTo>
                  <a:lnTo>
                    <a:pt x="5008" y="13231"/>
                  </a:lnTo>
                  <a:lnTo>
                    <a:pt x="5136" y="13283"/>
                  </a:lnTo>
                  <a:lnTo>
                    <a:pt x="5290" y="13295"/>
                  </a:lnTo>
                  <a:lnTo>
                    <a:pt x="5431" y="13283"/>
                  </a:lnTo>
                  <a:lnTo>
                    <a:pt x="5572" y="13231"/>
                  </a:lnTo>
                  <a:lnTo>
                    <a:pt x="5700" y="13167"/>
                  </a:lnTo>
                  <a:lnTo>
                    <a:pt x="5802" y="13078"/>
                  </a:lnTo>
                  <a:lnTo>
                    <a:pt x="5892" y="12975"/>
                  </a:lnTo>
                  <a:lnTo>
                    <a:pt x="5956" y="12847"/>
                  </a:lnTo>
                  <a:lnTo>
                    <a:pt x="5995" y="12719"/>
                  </a:lnTo>
                  <a:lnTo>
                    <a:pt x="6020" y="12565"/>
                  </a:lnTo>
                  <a:lnTo>
                    <a:pt x="6020" y="5495"/>
                  </a:lnTo>
                  <a:lnTo>
                    <a:pt x="6007" y="5367"/>
                  </a:lnTo>
                  <a:lnTo>
                    <a:pt x="5969" y="5252"/>
                  </a:lnTo>
                  <a:lnTo>
                    <a:pt x="5918" y="5137"/>
                  </a:lnTo>
                  <a:lnTo>
                    <a:pt x="5854" y="5034"/>
                  </a:lnTo>
                  <a:lnTo>
                    <a:pt x="5764" y="4945"/>
                  </a:lnTo>
                  <a:lnTo>
                    <a:pt x="5662" y="4881"/>
                  </a:lnTo>
                  <a:lnTo>
                    <a:pt x="5559" y="4817"/>
                  </a:lnTo>
                  <a:lnTo>
                    <a:pt x="5431" y="4778"/>
                  </a:lnTo>
                  <a:lnTo>
                    <a:pt x="1461" y="3971"/>
                  </a:lnTo>
                  <a:lnTo>
                    <a:pt x="1461" y="731"/>
                  </a:lnTo>
                  <a:lnTo>
                    <a:pt x="1448" y="577"/>
                  </a:lnTo>
                  <a:lnTo>
                    <a:pt x="1409" y="449"/>
                  </a:lnTo>
                  <a:lnTo>
                    <a:pt x="1333" y="321"/>
                  </a:lnTo>
                  <a:lnTo>
                    <a:pt x="1243" y="219"/>
                  </a:lnTo>
                  <a:lnTo>
                    <a:pt x="1140" y="129"/>
                  </a:lnTo>
                  <a:lnTo>
                    <a:pt x="1012" y="52"/>
                  </a:lnTo>
                  <a:lnTo>
                    <a:pt x="884"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f3eef4f90e_3_0"/>
            <p:cNvSpPr/>
            <p:nvPr/>
          </p:nvSpPr>
          <p:spPr>
            <a:xfrm>
              <a:off x="6016775" y="2268800"/>
              <a:ext cx="313500" cy="149875"/>
            </a:xfrm>
            <a:custGeom>
              <a:rect b="b" l="l" r="r" t="t"/>
              <a:pathLst>
                <a:path extrusionOk="0" h="5995" w="12540">
                  <a:moveTo>
                    <a:pt x="11822" y="1"/>
                  </a:moveTo>
                  <a:lnTo>
                    <a:pt x="11681" y="13"/>
                  </a:lnTo>
                  <a:lnTo>
                    <a:pt x="11553" y="52"/>
                  </a:lnTo>
                  <a:lnTo>
                    <a:pt x="11413" y="116"/>
                  </a:lnTo>
                  <a:lnTo>
                    <a:pt x="4612" y="4535"/>
                  </a:lnTo>
                  <a:lnTo>
                    <a:pt x="731" y="4535"/>
                  </a:lnTo>
                  <a:lnTo>
                    <a:pt x="577" y="4547"/>
                  </a:lnTo>
                  <a:lnTo>
                    <a:pt x="449" y="4586"/>
                  </a:lnTo>
                  <a:lnTo>
                    <a:pt x="321" y="4663"/>
                  </a:lnTo>
                  <a:lnTo>
                    <a:pt x="218" y="4752"/>
                  </a:lnTo>
                  <a:lnTo>
                    <a:pt x="129" y="4855"/>
                  </a:lnTo>
                  <a:lnTo>
                    <a:pt x="52" y="4983"/>
                  </a:lnTo>
                  <a:lnTo>
                    <a:pt x="14" y="5111"/>
                  </a:lnTo>
                  <a:lnTo>
                    <a:pt x="1" y="5265"/>
                  </a:lnTo>
                  <a:lnTo>
                    <a:pt x="14" y="5406"/>
                  </a:lnTo>
                  <a:lnTo>
                    <a:pt x="52" y="5547"/>
                  </a:lnTo>
                  <a:lnTo>
                    <a:pt x="129" y="5675"/>
                  </a:lnTo>
                  <a:lnTo>
                    <a:pt x="218" y="5777"/>
                  </a:lnTo>
                  <a:lnTo>
                    <a:pt x="321" y="5867"/>
                  </a:lnTo>
                  <a:lnTo>
                    <a:pt x="449" y="5931"/>
                  </a:lnTo>
                  <a:lnTo>
                    <a:pt x="577" y="5982"/>
                  </a:lnTo>
                  <a:lnTo>
                    <a:pt x="731" y="5995"/>
                  </a:lnTo>
                  <a:lnTo>
                    <a:pt x="4816" y="5995"/>
                  </a:lnTo>
                  <a:lnTo>
                    <a:pt x="4932" y="5982"/>
                  </a:lnTo>
                  <a:lnTo>
                    <a:pt x="5034" y="5956"/>
                  </a:lnTo>
                  <a:lnTo>
                    <a:pt x="5124" y="5918"/>
                  </a:lnTo>
                  <a:lnTo>
                    <a:pt x="5214" y="5880"/>
                  </a:lnTo>
                  <a:lnTo>
                    <a:pt x="12207" y="1333"/>
                  </a:lnTo>
                  <a:lnTo>
                    <a:pt x="12322" y="1243"/>
                  </a:lnTo>
                  <a:lnTo>
                    <a:pt x="12412" y="1141"/>
                  </a:lnTo>
                  <a:lnTo>
                    <a:pt x="12488" y="1013"/>
                  </a:lnTo>
                  <a:lnTo>
                    <a:pt x="12527" y="884"/>
                  </a:lnTo>
                  <a:lnTo>
                    <a:pt x="12540" y="744"/>
                  </a:lnTo>
                  <a:lnTo>
                    <a:pt x="12527" y="603"/>
                  </a:lnTo>
                  <a:lnTo>
                    <a:pt x="12488" y="462"/>
                  </a:lnTo>
                  <a:lnTo>
                    <a:pt x="12424" y="334"/>
                  </a:lnTo>
                  <a:lnTo>
                    <a:pt x="12335" y="218"/>
                  </a:lnTo>
                  <a:lnTo>
                    <a:pt x="12219" y="129"/>
                  </a:lnTo>
                  <a:lnTo>
                    <a:pt x="12091" y="52"/>
                  </a:lnTo>
                  <a:lnTo>
                    <a:pt x="11963" y="13"/>
                  </a:lnTo>
                  <a:lnTo>
                    <a:pt x="1182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f3eef4f90e_3_0"/>
            <p:cNvSpPr/>
            <p:nvPr/>
          </p:nvSpPr>
          <p:spPr>
            <a:xfrm>
              <a:off x="6016775" y="2474700"/>
              <a:ext cx="403150" cy="123300"/>
            </a:xfrm>
            <a:custGeom>
              <a:rect b="b" l="l" r="r" t="t"/>
              <a:pathLst>
                <a:path extrusionOk="0" h="4932" w="16126">
                  <a:moveTo>
                    <a:pt x="731" y="0"/>
                  </a:moveTo>
                  <a:lnTo>
                    <a:pt x="577" y="13"/>
                  </a:lnTo>
                  <a:lnTo>
                    <a:pt x="449" y="51"/>
                  </a:lnTo>
                  <a:lnTo>
                    <a:pt x="321" y="115"/>
                  </a:lnTo>
                  <a:lnTo>
                    <a:pt x="218" y="205"/>
                  </a:lnTo>
                  <a:lnTo>
                    <a:pt x="129" y="320"/>
                  </a:lnTo>
                  <a:lnTo>
                    <a:pt x="52" y="436"/>
                  </a:lnTo>
                  <a:lnTo>
                    <a:pt x="14" y="577"/>
                  </a:lnTo>
                  <a:lnTo>
                    <a:pt x="1" y="730"/>
                  </a:lnTo>
                  <a:lnTo>
                    <a:pt x="14" y="871"/>
                  </a:lnTo>
                  <a:lnTo>
                    <a:pt x="52" y="1012"/>
                  </a:lnTo>
                  <a:lnTo>
                    <a:pt x="129" y="1127"/>
                  </a:lnTo>
                  <a:lnTo>
                    <a:pt x="218" y="1243"/>
                  </a:lnTo>
                  <a:lnTo>
                    <a:pt x="321" y="1332"/>
                  </a:lnTo>
                  <a:lnTo>
                    <a:pt x="449" y="1396"/>
                  </a:lnTo>
                  <a:lnTo>
                    <a:pt x="577" y="1435"/>
                  </a:lnTo>
                  <a:lnTo>
                    <a:pt x="731" y="1447"/>
                  </a:lnTo>
                  <a:lnTo>
                    <a:pt x="5944" y="1447"/>
                  </a:lnTo>
                  <a:lnTo>
                    <a:pt x="8787" y="4688"/>
                  </a:lnTo>
                  <a:lnTo>
                    <a:pt x="8838" y="4739"/>
                  </a:lnTo>
                  <a:lnTo>
                    <a:pt x="8902" y="4790"/>
                  </a:lnTo>
                  <a:lnTo>
                    <a:pt x="8966" y="4829"/>
                  </a:lnTo>
                  <a:lnTo>
                    <a:pt x="9030" y="4867"/>
                  </a:lnTo>
                  <a:lnTo>
                    <a:pt x="9094" y="4893"/>
                  </a:lnTo>
                  <a:lnTo>
                    <a:pt x="9171" y="4918"/>
                  </a:lnTo>
                  <a:lnTo>
                    <a:pt x="9248" y="4931"/>
                  </a:lnTo>
                  <a:lnTo>
                    <a:pt x="15396" y="4931"/>
                  </a:lnTo>
                  <a:lnTo>
                    <a:pt x="15549" y="4918"/>
                  </a:lnTo>
                  <a:lnTo>
                    <a:pt x="15678" y="4867"/>
                  </a:lnTo>
                  <a:lnTo>
                    <a:pt x="15806" y="4803"/>
                  </a:lnTo>
                  <a:lnTo>
                    <a:pt x="15921" y="4713"/>
                  </a:lnTo>
                  <a:lnTo>
                    <a:pt x="15998" y="4611"/>
                  </a:lnTo>
                  <a:lnTo>
                    <a:pt x="16075" y="4483"/>
                  </a:lnTo>
                  <a:lnTo>
                    <a:pt x="16113" y="4342"/>
                  </a:lnTo>
                  <a:lnTo>
                    <a:pt x="16126" y="4201"/>
                  </a:lnTo>
                  <a:lnTo>
                    <a:pt x="16113" y="4060"/>
                  </a:lnTo>
                  <a:lnTo>
                    <a:pt x="16075" y="3919"/>
                  </a:lnTo>
                  <a:lnTo>
                    <a:pt x="15998" y="3791"/>
                  </a:lnTo>
                  <a:lnTo>
                    <a:pt x="15921" y="3689"/>
                  </a:lnTo>
                  <a:lnTo>
                    <a:pt x="15806" y="3599"/>
                  </a:lnTo>
                  <a:lnTo>
                    <a:pt x="15678" y="3535"/>
                  </a:lnTo>
                  <a:lnTo>
                    <a:pt x="15549" y="3484"/>
                  </a:lnTo>
                  <a:lnTo>
                    <a:pt x="15396" y="3471"/>
                  </a:lnTo>
                  <a:lnTo>
                    <a:pt x="9658" y="3471"/>
                  </a:lnTo>
                  <a:lnTo>
                    <a:pt x="6814" y="244"/>
                  </a:lnTo>
                  <a:lnTo>
                    <a:pt x="6763" y="192"/>
                  </a:lnTo>
                  <a:lnTo>
                    <a:pt x="6699" y="141"/>
                  </a:lnTo>
                  <a:lnTo>
                    <a:pt x="6635" y="90"/>
                  </a:lnTo>
                  <a:lnTo>
                    <a:pt x="6571" y="64"/>
                  </a:lnTo>
                  <a:lnTo>
                    <a:pt x="6494" y="39"/>
                  </a:lnTo>
                  <a:lnTo>
                    <a:pt x="6430" y="13"/>
                  </a:lnTo>
                  <a:lnTo>
                    <a:pt x="635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f3eef4f90e_3_0"/>
            <p:cNvSpPr/>
            <p:nvPr/>
          </p:nvSpPr>
          <p:spPr>
            <a:xfrm>
              <a:off x="6016775" y="2606925"/>
              <a:ext cx="313500" cy="211675"/>
            </a:xfrm>
            <a:custGeom>
              <a:rect b="b" l="l" r="r" t="t"/>
              <a:pathLst>
                <a:path extrusionOk="0" h="8467" w="12540">
                  <a:moveTo>
                    <a:pt x="731" y="1"/>
                  </a:moveTo>
                  <a:lnTo>
                    <a:pt x="577" y="14"/>
                  </a:lnTo>
                  <a:lnTo>
                    <a:pt x="449" y="52"/>
                  </a:lnTo>
                  <a:lnTo>
                    <a:pt x="321" y="116"/>
                  </a:lnTo>
                  <a:lnTo>
                    <a:pt x="218" y="206"/>
                  </a:lnTo>
                  <a:lnTo>
                    <a:pt x="129" y="321"/>
                  </a:lnTo>
                  <a:lnTo>
                    <a:pt x="52" y="436"/>
                  </a:lnTo>
                  <a:lnTo>
                    <a:pt x="14" y="577"/>
                  </a:lnTo>
                  <a:lnTo>
                    <a:pt x="1" y="731"/>
                  </a:lnTo>
                  <a:lnTo>
                    <a:pt x="14" y="872"/>
                  </a:lnTo>
                  <a:lnTo>
                    <a:pt x="52" y="1013"/>
                  </a:lnTo>
                  <a:lnTo>
                    <a:pt x="129" y="1128"/>
                  </a:lnTo>
                  <a:lnTo>
                    <a:pt x="218" y="1243"/>
                  </a:lnTo>
                  <a:lnTo>
                    <a:pt x="321" y="1333"/>
                  </a:lnTo>
                  <a:lnTo>
                    <a:pt x="449" y="1397"/>
                  </a:lnTo>
                  <a:lnTo>
                    <a:pt x="577" y="1435"/>
                  </a:lnTo>
                  <a:lnTo>
                    <a:pt x="731" y="1448"/>
                  </a:lnTo>
                  <a:lnTo>
                    <a:pt x="5918" y="1448"/>
                  </a:lnTo>
                  <a:lnTo>
                    <a:pt x="11246" y="8198"/>
                  </a:lnTo>
                  <a:lnTo>
                    <a:pt x="11297" y="8262"/>
                  </a:lnTo>
                  <a:lnTo>
                    <a:pt x="11361" y="8313"/>
                  </a:lnTo>
                  <a:lnTo>
                    <a:pt x="11425" y="8364"/>
                  </a:lnTo>
                  <a:lnTo>
                    <a:pt x="11502" y="8403"/>
                  </a:lnTo>
                  <a:lnTo>
                    <a:pt x="11579" y="8428"/>
                  </a:lnTo>
                  <a:lnTo>
                    <a:pt x="11656" y="8454"/>
                  </a:lnTo>
                  <a:lnTo>
                    <a:pt x="11733" y="8467"/>
                  </a:lnTo>
                  <a:lnTo>
                    <a:pt x="11925" y="8467"/>
                  </a:lnTo>
                  <a:lnTo>
                    <a:pt x="12053" y="8428"/>
                  </a:lnTo>
                  <a:lnTo>
                    <a:pt x="12155" y="8377"/>
                  </a:lnTo>
                  <a:lnTo>
                    <a:pt x="12258" y="8313"/>
                  </a:lnTo>
                  <a:lnTo>
                    <a:pt x="12373" y="8211"/>
                  </a:lnTo>
                  <a:lnTo>
                    <a:pt x="12450" y="8095"/>
                  </a:lnTo>
                  <a:lnTo>
                    <a:pt x="12501" y="7967"/>
                  </a:lnTo>
                  <a:lnTo>
                    <a:pt x="12540" y="7826"/>
                  </a:lnTo>
                  <a:lnTo>
                    <a:pt x="12540" y="7686"/>
                  </a:lnTo>
                  <a:lnTo>
                    <a:pt x="12514" y="7545"/>
                  </a:lnTo>
                  <a:lnTo>
                    <a:pt x="12463" y="7417"/>
                  </a:lnTo>
                  <a:lnTo>
                    <a:pt x="12386" y="7289"/>
                  </a:lnTo>
                  <a:lnTo>
                    <a:pt x="6840" y="270"/>
                  </a:lnTo>
                  <a:lnTo>
                    <a:pt x="6789" y="206"/>
                  </a:lnTo>
                  <a:lnTo>
                    <a:pt x="6725" y="155"/>
                  </a:lnTo>
                  <a:lnTo>
                    <a:pt x="6661" y="103"/>
                  </a:lnTo>
                  <a:lnTo>
                    <a:pt x="6584" y="65"/>
                  </a:lnTo>
                  <a:lnTo>
                    <a:pt x="6507" y="39"/>
                  </a:lnTo>
                  <a:lnTo>
                    <a:pt x="6430" y="14"/>
                  </a:lnTo>
                  <a:lnTo>
                    <a:pt x="635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f3eef4f90e_3_0"/>
            <p:cNvSpPr/>
            <p:nvPr/>
          </p:nvSpPr>
          <p:spPr>
            <a:xfrm>
              <a:off x="6016775" y="2740775"/>
              <a:ext cx="143475" cy="36525"/>
            </a:xfrm>
            <a:custGeom>
              <a:rect b="b" l="l" r="r" t="t"/>
              <a:pathLst>
                <a:path extrusionOk="0" h="1461" w="5739">
                  <a:moveTo>
                    <a:pt x="731" y="1"/>
                  </a:moveTo>
                  <a:lnTo>
                    <a:pt x="577" y="13"/>
                  </a:lnTo>
                  <a:lnTo>
                    <a:pt x="449" y="65"/>
                  </a:lnTo>
                  <a:lnTo>
                    <a:pt x="321" y="129"/>
                  </a:lnTo>
                  <a:lnTo>
                    <a:pt x="218" y="218"/>
                  </a:lnTo>
                  <a:lnTo>
                    <a:pt x="129" y="321"/>
                  </a:lnTo>
                  <a:lnTo>
                    <a:pt x="52" y="449"/>
                  </a:lnTo>
                  <a:lnTo>
                    <a:pt x="14" y="590"/>
                  </a:lnTo>
                  <a:lnTo>
                    <a:pt x="1" y="731"/>
                  </a:lnTo>
                  <a:lnTo>
                    <a:pt x="14" y="884"/>
                  </a:lnTo>
                  <a:lnTo>
                    <a:pt x="52" y="1012"/>
                  </a:lnTo>
                  <a:lnTo>
                    <a:pt x="129" y="1140"/>
                  </a:lnTo>
                  <a:lnTo>
                    <a:pt x="218" y="1243"/>
                  </a:lnTo>
                  <a:lnTo>
                    <a:pt x="321" y="1333"/>
                  </a:lnTo>
                  <a:lnTo>
                    <a:pt x="449" y="1409"/>
                  </a:lnTo>
                  <a:lnTo>
                    <a:pt x="577" y="1448"/>
                  </a:lnTo>
                  <a:lnTo>
                    <a:pt x="731" y="1461"/>
                  </a:lnTo>
                  <a:lnTo>
                    <a:pt x="5009" y="1461"/>
                  </a:lnTo>
                  <a:lnTo>
                    <a:pt x="5149" y="1448"/>
                  </a:lnTo>
                  <a:lnTo>
                    <a:pt x="5290" y="1409"/>
                  </a:lnTo>
                  <a:lnTo>
                    <a:pt x="5418" y="1333"/>
                  </a:lnTo>
                  <a:lnTo>
                    <a:pt x="5521" y="1243"/>
                  </a:lnTo>
                  <a:lnTo>
                    <a:pt x="5611" y="1140"/>
                  </a:lnTo>
                  <a:lnTo>
                    <a:pt x="5675" y="1012"/>
                  </a:lnTo>
                  <a:lnTo>
                    <a:pt x="5713" y="884"/>
                  </a:lnTo>
                  <a:lnTo>
                    <a:pt x="5739" y="731"/>
                  </a:lnTo>
                  <a:lnTo>
                    <a:pt x="5713" y="590"/>
                  </a:lnTo>
                  <a:lnTo>
                    <a:pt x="5675" y="449"/>
                  </a:lnTo>
                  <a:lnTo>
                    <a:pt x="5611" y="321"/>
                  </a:lnTo>
                  <a:lnTo>
                    <a:pt x="5521" y="218"/>
                  </a:lnTo>
                  <a:lnTo>
                    <a:pt x="5418" y="129"/>
                  </a:lnTo>
                  <a:lnTo>
                    <a:pt x="5290" y="65"/>
                  </a:lnTo>
                  <a:lnTo>
                    <a:pt x="5149" y="13"/>
                  </a:lnTo>
                  <a:lnTo>
                    <a:pt x="50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f3eef4f90e_3_0"/>
            <p:cNvSpPr/>
            <p:nvPr/>
          </p:nvSpPr>
          <p:spPr>
            <a:xfrm>
              <a:off x="5142325" y="2807375"/>
              <a:ext cx="68875" cy="68875"/>
            </a:xfrm>
            <a:custGeom>
              <a:rect b="b" l="l" r="r" t="t"/>
              <a:pathLst>
                <a:path extrusionOk="0" h="2755" w="2755">
                  <a:moveTo>
                    <a:pt x="1371" y="1"/>
                  </a:moveTo>
                  <a:lnTo>
                    <a:pt x="1230" y="13"/>
                  </a:lnTo>
                  <a:lnTo>
                    <a:pt x="1102" y="26"/>
                  </a:lnTo>
                  <a:lnTo>
                    <a:pt x="961" y="65"/>
                  </a:lnTo>
                  <a:lnTo>
                    <a:pt x="833" y="103"/>
                  </a:lnTo>
                  <a:lnTo>
                    <a:pt x="718" y="167"/>
                  </a:lnTo>
                  <a:lnTo>
                    <a:pt x="602" y="231"/>
                  </a:lnTo>
                  <a:lnTo>
                    <a:pt x="500" y="321"/>
                  </a:lnTo>
                  <a:lnTo>
                    <a:pt x="398" y="410"/>
                  </a:lnTo>
                  <a:lnTo>
                    <a:pt x="308" y="500"/>
                  </a:lnTo>
                  <a:lnTo>
                    <a:pt x="231" y="615"/>
                  </a:lnTo>
                  <a:lnTo>
                    <a:pt x="167" y="718"/>
                  </a:lnTo>
                  <a:lnTo>
                    <a:pt x="103" y="846"/>
                  </a:lnTo>
                  <a:lnTo>
                    <a:pt x="52" y="974"/>
                  </a:lnTo>
                  <a:lnTo>
                    <a:pt x="26" y="1102"/>
                  </a:lnTo>
                  <a:lnTo>
                    <a:pt x="0" y="1243"/>
                  </a:lnTo>
                  <a:lnTo>
                    <a:pt x="0" y="1384"/>
                  </a:lnTo>
                  <a:lnTo>
                    <a:pt x="0" y="1525"/>
                  </a:lnTo>
                  <a:lnTo>
                    <a:pt x="26" y="1653"/>
                  </a:lnTo>
                  <a:lnTo>
                    <a:pt x="52" y="1794"/>
                  </a:lnTo>
                  <a:lnTo>
                    <a:pt x="103" y="1922"/>
                  </a:lnTo>
                  <a:lnTo>
                    <a:pt x="167" y="2037"/>
                  </a:lnTo>
                  <a:lnTo>
                    <a:pt x="231" y="2152"/>
                  </a:lnTo>
                  <a:lnTo>
                    <a:pt x="308" y="2255"/>
                  </a:lnTo>
                  <a:lnTo>
                    <a:pt x="398" y="2357"/>
                  </a:lnTo>
                  <a:lnTo>
                    <a:pt x="500" y="2447"/>
                  </a:lnTo>
                  <a:lnTo>
                    <a:pt x="602" y="2524"/>
                  </a:lnTo>
                  <a:lnTo>
                    <a:pt x="718" y="2588"/>
                  </a:lnTo>
                  <a:lnTo>
                    <a:pt x="833" y="2652"/>
                  </a:lnTo>
                  <a:lnTo>
                    <a:pt x="961" y="2703"/>
                  </a:lnTo>
                  <a:lnTo>
                    <a:pt x="1102" y="2729"/>
                  </a:lnTo>
                  <a:lnTo>
                    <a:pt x="1230" y="2754"/>
                  </a:lnTo>
                  <a:lnTo>
                    <a:pt x="1512" y="2754"/>
                  </a:lnTo>
                  <a:lnTo>
                    <a:pt x="1653" y="2729"/>
                  </a:lnTo>
                  <a:lnTo>
                    <a:pt x="1781" y="2703"/>
                  </a:lnTo>
                  <a:lnTo>
                    <a:pt x="1909" y="2652"/>
                  </a:lnTo>
                  <a:lnTo>
                    <a:pt x="2037" y="2588"/>
                  </a:lnTo>
                  <a:lnTo>
                    <a:pt x="2152" y="2524"/>
                  </a:lnTo>
                  <a:lnTo>
                    <a:pt x="2255" y="2447"/>
                  </a:lnTo>
                  <a:lnTo>
                    <a:pt x="2357" y="2357"/>
                  </a:lnTo>
                  <a:lnTo>
                    <a:pt x="2434" y="2255"/>
                  </a:lnTo>
                  <a:lnTo>
                    <a:pt x="2524" y="2152"/>
                  </a:lnTo>
                  <a:lnTo>
                    <a:pt x="2588" y="2037"/>
                  </a:lnTo>
                  <a:lnTo>
                    <a:pt x="2652" y="1922"/>
                  </a:lnTo>
                  <a:lnTo>
                    <a:pt x="2690" y="1794"/>
                  </a:lnTo>
                  <a:lnTo>
                    <a:pt x="2729" y="1653"/>
                  </a:lnTo>
                  <a:lnTo>
                    <a:pt x="2754" y="1525"/>
                  </a:lnTo>
                  <a:lnTo>
                    <a:pt x="2754" y="1384"/>
                  </a:lnTo>
                  <a:lnTo>
                    <a:pt x="2754" y="1243"/>
                  </a:lnTo>
                  <a:lnTo>
                    <a:pt x="2729" y="1102"/>
                  </a:lnTo>
                  <a:lnTo>
                    <a:pt x="2690" y="974"/>
                  </a:lnTo>
                  <a:lnTo>
                    <a:pt x="2652" y="846"/>
                  </a:lnTo>
                  <a:lnTo>
                    <a:pt x="2588" y="718"/>
                  </a:lnTo>
                  <a:lnTo>
                    <a:pt x="2524" y="615"/>
                  </a:lnTo>
                  <a:lnTo>
                    <a:pt x="2434" y="500"/>
                  </a:lnTo>
                  <a:lnTo>
                    <a:pt x="2357" y="410"/>
                  </a:lnTo>
                  <a:lnTo>
                    <a:pt x="2255" y="321"/>
                  </a:lnTo>
                  <a:lnTo>
                    <a:pt x="2152" y="231"/>
                  </a:lnTo>
                  <a:lnTo>
                    <a:pt x="2037" y="167"/>
                  </a:lnTo>
                  <a:lnTo>
                    <a:pt x="1909" y="103"/>
                  </a:lnTo>
                  <a:lnTo>
                    <a:pt x="1781" y="65"/>
                  </a:lnTo>
                  <a:lnTo>
                    <a:pt x="1653" y="26"/>
                  </a:lnTo>
                  <a:lnTo>
                    <a:pt x="1512" y="13"/>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f3eef4f90e_3_0"/>
            <p:cNvSpPr/>
            <p:nvPr/>
          </p:nvSpPr>
          <p:spPr>
            <a:xfrm>
              <a:off x="5303075" y="2622625"/>
              <a:ext cx="69175" cy="69175"/>
            </a:xfrm>
            <a:custGeom>
              <a:rect b="b" l="l" r="r" t="t"/>
              <a:pathLst>
                <a:path extrusionOk="0" h="2767" w="2767">
                  <a:moveTo>
                    <a:pt x="1383" y="0"/>
                  </a:moveTo>
                  <a:lnTo>
                    <a:pt x="1242" y="13"/>
                  </a:lnTo>
                  <a:lnTo>
                    <a:pt x="1101" y="39"/>
                  </a:lnTo>
                  <a:lnTo>
                    <a:pt x="973" y="64"/>
                  </a:lnTo>
                  <a:lnTo>
                    <a:pt x="845" y="116"/>
                  </a:lnTo>
                  <a:lnTo>
                    <a:pt x="730" y="167"/>
                  </a:lnTo>
                  <a:lnTo>
                    <a:pt x="615" y="244"/>
                  </a:lnTo>
                  <a:lnTo>
                    <a:pt x="512" y="321"/>
                  </a:lnTo>
                  <a:lnTo>
                    <a:pt x="410" y="410"/>
                  </a:lnTo>
                  <a:lnTo>
                    <a:pt x="320" y="513"/>
                  </a:lnTo>
                  <a:lnTo>
                    <a:pt x="243" y="615"/>
                  </a:lnTo>
                  <a:lnTo>
                    <a:pt x="167" y="730"/>
                  </a:lnTo>
                  <a:lnTo>
                    <a:pt x="115" y="846"/>
                  </a:lnTo>
                  <a:lnTo>
                    <a:pt x="64" y="974"/>
                  </a:lnTo>
                  <a:lnTo>
                    <a:pt x="38" y="1102"/>
                  </a:lnTo>
                  <a:lnTo>
                    <a:pt x="13" y="1243"/>
                  </a:lnTo>
                  <a:lnTo>
                    <a:pt x="0" y="1384"/>
                  </a:lnTo>
                  <a:lnTo>
                    <a:pt x="13" y="1525"/>
                  </a:lnTo>
                  <a:lnTo>
                    <a:pt x="38" y="1665"/>
                  </a:lnTo>
                  <a:lnTo>
                    <a:pt x="64" y="1794"/>
                  </a:lnTo>
                  <a:lnTo>
                    <a:pt x="115" y="1922"/>
                  </a:lnTo>
                  <a:lnTo>
                    <a:pt x="167" y="2037"/>
                  </a:lnTo>
                  <a:lnTo>
                    <a:pt x="243" y="2152"/>
                  </a:lnTo>
                  <a:lnTo>
                    <a:pt x="320" y="2267"/>
                  </a:lnTo>
                  <a:lnTo>
                    <a:pt x="410" y="2357"/>
                  </a:lnTo>
                  <a:lnTo>
                    <a:pt x="512" y="2447"/>
                  </a:lnTo>
                  <a:lnTo>
                    <a:pt x="615" y="2524"/>
                  </a:lnTo>
                  <a:lnTo>
                    <a:pt x="730" y="2600"/>
                  </a:lnTo>
                  <a:lnTo>
                    <a:pt x="845" y="2652"/>
                  </a:lnTo>
                  <a:lnTo>
                    <a:pt x="973" y="2703"/>
                  </a:lnTo>
                  <a:lnTo>
                    <a:pt x="1101" y="2741"/>
                  </a:lnTo>
                  <a:lnTo>
                    <a:pt x="1242" y="2754"/>
                  </a:lnTo>
                  <a:lnTo>
                    <a:pt x="1383" y="2767"/>
                  </a:lnTo>
                  <a:lnTo>
                    <a:pt x="1524" y="2754"/>
                  </a:lnTo>
                  <a:lnTo>
                    <a:pt x="1665" y="2741"/>
                  </a:lnTo>
                  <a:lnTo>
                    <a:pt x="1793" y="2703"/>
                  </a:lnTo>
                  <a:lnTo>
                    <a:pt x="1921" y="2652"/>
                  </a:lnTo>
                  <a:lnTo>
                    <a:pt x="2036" y="2600"/>
                  </a:lnTo>
                  <a:lnTo>
                    <a:pt x="2152" y="2524"/>
                  </a:lnTo>
                  <a:lnTo>
                    <a:pt x="2267" y="2447"/>
                  </a:lnTo>
                  <a:lnTo>
                    <a:pt x="2357" y="2357"/>
                  </a:lnTo>
                  <a:lnTo>
                    <a:pt x="2446" y="2267"/>
                  </a:lnTo>
                  <a:lnTo>
                    <a:pt x="2523" y="2152"/>
                  </a:lnTo>
                  <a:lnTo>
                    <a:pt x="2600" y="2037"/>
                  </a:lnTo>
                  <a:lnTo>
                    <a:pt x="2651" y="1922"/>
                  </a:lnTo>
                  <a:lnTo>
                    <a:pt x="2702" y="1794"/>
                  </a:lnTo>
                  <a:lnTo>
                    <a:pt x="2741" y="1665"/>
                  </a:lnTo>
                  <a:lnTo>
                    <a:pt x="2754" y="1525"/>
                  </a:lnTo>
                  <a:lnTo>
                    <a:pt x="2767" y="1384"/>
                  </a:lnTo>
                  <a:lnTo>
                    <a:pt x="2754" y="1243"/>
                  </a:lnTo>
                  <a:lnTo>
                    <a:pt x="2741" y="1102"/>
                  </a:lnTo>
                  <a:lnTo>
                    <a:pt x="2702" y="974"/>
                  </a:lnTo>
                  <a:lnTo>
                    <a:pt x="2651" y="846"/>
                  </a:lnTo>
                  <a:lnTo>
                    <a:pt x="2600" y="730"/>
                  </a:lnTo>
                  <a:lnTo>
                    <a:pt x="2523" y="615"/>
                  </a:lnTo>
                  <a:lnTo>
                    <a:pt x="2446" y="513"/>
                  </a:lnTo>
                  <a:lnTo>
                    <a:pt x="2357" y="410"/>
                  </a:lnTo>
                  <a:lnTo>
                    <a:pt x="2267" y="321"/>
                  </a:lnTo>
                  <a:lnTo>
                    <a:pt x="2152" y="244"/>
                  </a:lnTo>
                  <a:lnTo>
                    <a:pt x="2036" y="167"/>
                  </a:lnTo>
                  <a:lnTo>
                    <a:pt x="1921" y="116"/>
                  </a:lnTo>
                  <a:lnTo>
                    <a:pt x="1793" y="64"/>
                  </a:lnTo>
                  <a:lnTo>
                    <a:pt x="1665"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f3eef4f90e_3_0"/>
            <p:cNvSpPr/>
            <p:nvPr/>
          </p:nvSpPr>
          <p:spPr>
            <a:xfrm>
              <a:off x="5142325" y="2454525"/>
              <a:ext cx="68875" cy="68850"/>
            </a:xfrm>
            <a:custGeom>
              <a:rect b="b" l="l" r="r" t="t"/>
              <a:pathLst>
                <a:path extrusionOk="0" h="2754" w="2755">
                  <a:moveTo>
                    <a:pt x="1230" y="0"/>
                  </a:moveTo>
                  <a:lnTo>
                    <a:pt x="1102" y="26"/>
                  </a:lnTo>
                  <a:lnTo>
                    <a:pt x="961" y="64"/>
                  </a:lnTo>
                  <a:lnTo>
                    <a:pt x="833" y="103"/>
                  </a:lnTo>
                  <a:lnTo>
                    <a:pt x="718" y="167"/>
                  </a:lnTo>
                  <a:lnTo>
                    <a:pt x="602" y="231"/>
                  </a:lnTo>
                  <a:lnTo>
                    <a:pt x="500" y="308"/>
                  </a:lnTo>
                  <a:lnTo>
                    <a:pt x="398" y="397"/>
                  </a:lnTo>
                  <a:lnTo>
                    <a:pt x="308" y="500"/>
                  </a:lnTo>
                  <a:lnTo>
                    <a:pt x="231" y="602"/>
                  </a:lnTo>
                  <a:lnTo>
                    <a:pt x="167" y="718"/>
                  </a:lnTo>
                  <a:lnTo>
                    <a:pt x="103" y="846"/>
                  </a:lnTo>
                  <a:lnTo>
                    <a:pt x="52" y="974"/>
                  </a:lnTo>
                  <a:lnTo>
                    <a:pt x="26" y="1102"/>
                  </a:lnTo>
                  <a:lnTo>
                    <a:pt x="0" y="1243"/>
                  </a:lnTo>
                  <a:lnTo>
                    <a:pt x="0" y="1384"/>
                  </a:lnTo>
                  <a:lnTo>
                    <a:pt x="0" y="1524"/>
                  </a:lnTo>
                  <a:lnTo>
                    <a:pt x="26" y="1652"/>
                  </a:lnTo>
                  <a:lnTo>
                    <a:pt x="52" y="1793"/>
                  </a:lnTo>
                  <a:lnTo>
                    <a:pt x="103" y="1909"/>
                  </a:lnTo>
                  <a:lnTo>
                    <a:pt x="167" y="2037"/>
                  </a:lnTo>
                  <a:lnTo>
                    <a:pt x="231" y="2152"/>
                  </a:lnTo>
                  <a:lnTo>
                    <a:pt x="308" y="2254"/>
                  </a:lnTo>
                  <a:lnTo>
                    <a:pt x="398" y="2357"/>
                  </a:lnTo>
                  <a:lnTo>
                    <a:pt x="500" y="2447"/>
                  </a:lnTo>
                  <a:lnTo>
                    <a:pt x="602" y="2523"/>
                  </a:lnTo>
                  <a:lnTo>
                    <a:pt x="718" y="2587"/>
                  </a:lnTo>
                  <a:lnTo>
                    <a:pt x="833" y="2652"/>
                  </a:lnTo>
                  <a:lnTo>
                    <a:pt x="961" y="2690"/>
                  </a:lnTo>
                  <a:lnTo>
                    <a:pt x="1102" y="2728"/>
                  </a:lnTo>
                  <a:lnTo>
                    <a:pt x="1230" y="2754"/>
                  </a:lnTo>
                  <a:lnTo>
                    <a:pt x="1512" y="2754"/>
                  </a:lnTo>
                  <a:lnTo>
                    <a:pt x="1653" y="2728"/>
                  </a:lnTo>
                  <a:lnTo>
                    <a:pt x="1781" y="2690"/>
                  </a:lnTo>
                  <a:lnTo>
                    <a:pt x="1909" y="2652"/>
                  </a:lnTo>
                  <a:lnTo>
                    <a:pt x="2037" y="2587"/>
                  </a:lnTo>
                  <a:lnTo>
                    <a:pt x="2152" y="2523"/>
                  </a:lnTo>
                  <a:lnTo>
                    <a:pt x="2255" y="2447"/>
                  </a:lnTo>
                  <a:lnTo>
                    <a:pt x="2357" y="2357"/>
                  </a:lnTo>
                  <a:lnTo>
                    <a:pt x="2434" y="2254"/>
                  </a:lnTo>
                  <a:lnTo>
                    <a:pt x="2524" y="2152"/>
                  </a:lnTo>
                  <a:lnTo>
                    <a:pt x="2588" y="2037"/>
                  </a:lnTo>
                  <a:lnTo>
                    <a:pt x="2652" y="1909"/>
                  </a:lnTo>
                  <a:lnTo>
                    <a:pt x="2690" y="1793"/>
                  </a:lnTo>
                  <a:lnTo>
                    <a:pt x="2729" y="1652"/>
                  </a:lnTo>
                  <a:lnTo>
                    <a:pt x="2754" y="1524"/>
                  </a:lnTo>
                  <a:lnTo>
                    <a:pt x="2754" y="1384"/>
                  </a:lnTo>
                  <a:lnTo>
                    <a:pt x="2754" y="1243"/>
                  </a:lnTo>
                  <a:lnTo>
                    <a:pt x="2729" y="1102"/>
                  </a:lnTo>
                  <a:lnTo>
                    <a:pt x="2690" y="974"/>
                  </a:lnTo>
                  <a:lnTo>
                    <a:pt x="2652" y="846"/>
                  </a:lnTo>
                  <a:lnTo>
                    <a:pt x="2588" y="718"/>
                  </a:lnTo>
                  <a:lnTo>
                    <a:pt x="2524" y="602"/>
                  </a:lnTo>
                  <a:lnTo>
                    <a:pt x="2434" y="500"/>
                  </a:lnTo>
                  <a:lnTo>
                    <a:pt x="2357" y="397"/>
                  </a:lnTo>
                  <a:lnTo>
                    <a:pt x="2255" y="308"/>
                  </a:lnTo>
                  <a:lnTo>
                    <a:pt x="2152" y="231"/>
                  </a:lnTo>
                  <a:lnTo>
                    <a:pt x="2037" y="167"/>
                  </a:lnTo>
                  <a:lnTo>
                    <a:pt x="1909" y="103"/>
                  </a:lnTo>
                  <a:lnTo>
                    <a:pt x="1781" y="64"/>
                  </a:lnTo>
                  <a:lnTo>
                    <a:pt x="1653" y="26"/>
                  </a:lnTo>
                  <a:lnTo>
                    <a:pt x="151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f3eef4f90e_3_0"/>
            <p:cNvSpPr/>
            <p:nvPr/>
          </p:nvSpPr>
          <p:spPr>
            <a:xfrm>
              <a:off x="5215650" y="2243200"/>
              <a:ext cx="69175" cy="69175"/>
            </a:xfrm>
            <a:custGeom>
              <a:rect b="b" l="l" r="r" t="t"/>
              <a:pathLst>
                <a:path extrusionOk="0" h="2767" w="2767">
                  <a:moveTo>
                    <a:pt x="1384" y="0"/>
                  </a:moveTo>
                  <a:lnTo>
                    <a:pt x="1243" y="13"/>
                  </a:lnTo>
                  <a:lnTo>
                    <a:pt x="1102" y="38"/>
                  </a:lnTo>
                  <a:lnTo>
                    <a:pt x="974" y="64"/>
                  </a:lnTo>
                  <a:lnTo>
                    <a:pt x="846" y="115"/>
                  </a:lnTo>
                  <a:lnTo>
                    <a:pt x="731" y="167"/>
                  </a:lnTo>
                  <a:lnTo>
                    <a:pt x="615" y="243"/>
                  </a:lnTo>
                  <a:lnTo>
                    <a:pt x="513" y="320"/>
                  </a:lnTo>
                  <a:lnTo>
                    <a:pt x="410" y="410"/>
                  </a:lnTo>
                  <a:lnTo>
                    <a:pt x="321" y="512"/>
                  </a:lnTo>
                  <a:lnTo>
                    <a:pt x="244" y="615"/>
                  </a:lnTo>
                  <a:lnTo>
                    <a:pt x="167" y="730"/>
                  </a:lnTo>
                  <a:lnTo>
                    <a:pt x="116" y="845"/>
                  </a:lnTo>
                  <a:lnTo>
                    <a:pt x="65" y="973"/>
                  </a:lnTo>
                  <a:lnTo>
                    <a:pt x="39" y="1102"/>
                  </a:lnTo>
                  <a:lnTo>
                    <a:pt x="13" y="1242"/>
                  </a:lnTo>
                  <a:lnTo>
                    <a:pt x="0" y="1383"/>
                  </a:lnTo>
                  <a:lnTo>
                    <a:pt x="13" y="1524"/>
                  </a:lnTo>
                  <a:lnTo>
                    <a:pt x="39" y="1665"/>
                  </a:lnTo>
                  <a:lnTo>
                    <a:pt x="65" y="1793"/>
                  </a:lnTo>
                  <a:lnTo>
                    <a:pt x="116" y="1921"/>
                  </a:lnTo>
                  <a:lnTo>
                    <a:pt x="167" y="2037"/>
                  </a:lnTo>
                  <a:lnTo>
                    <a:pt x="244" y="2152"/>
                  </a:lnTo>
                  <a:lnTo>
                    <a:pt x="321" y="2267"/>
                  </a:lnTo>
                  <a:lnTo>
                    <a:pt x="410" y="2357"/>
                  </a:lnTo>
                  <a:lnTo>
                    <a:pt x="513" y="2446"/>
                  </a:lnTo>
                  <a:lnTo>
                    <a:pt x="615" y="2523"/>
                  </a:lnTo>
                  <a:lnTo>
                    <a:pt x="731" y="2600"/>
                  </a:lnTo>
                  <a:lnTo>
                    <a:pt x="846" y="2651"/>
                  </a:lnTo>
                  <a:lnTo>
                    <a:pt x="974" y="2703"/>
                  </a:lnTo>
                  <a:lnTo>
                    <a:pt x="1102" y="2741"/>
                  </a:lnTo>
                  <a:lnTo>
                    <a:pt x="1243" y="2754"/>
                  </a:lnTo>
                  <a:lnTo>
                    <a:pt x="1384" y="2767"/>
                  </a:lnTo>
                  <a:lnTo>
                    <a:pt x="1525" y="2754"/>
                  </a:lnTo>
                  <a:lnTo>
                    <a:pt x="1665" y="2741"/>
                  </a:lnTo>
                  <a:lnTo>
                    <a:pt x="1794" y="2703"/>
                  </a:lnTo>
                  <a:lnTo>
                    <a:pt x="1922" y="2651"/>
                  </a:lnTo>
                  <a:lnTo>
                    <a:pt x="2050" y="2600"/>
                  </a:lnTo>
                  <a:lnTo>
                    <a:pt x="2152" y="2523"/>
                  </a:lnTo>
                  <a:lnTo>
                    <a:pt x="2267" y="2446"/>
                  </a:lnTo>
                  <a:lnTo>
                    <a:pt x="2357" y="2357"/>
                  </a:lnTo>
                  <a:lnTo>
                    <a:pt x="2447" y="2267"/>
                  </a:lnTo>
                  <a:lnTo>
                    <a:pt x="2536" y="2152"/>
                  </a:lnTo>
                  <a:lnTo>
                    <a:pt x="2600" y="2037"/>
                  </a:lnTo>
                  <a:lnTo>
                    <a:pt x="2652" y="1921"/>
                  </a:lnTo>
                  <a:lnTo>
                    <a:pt x="2703" y="1793"/>
                  </a:lnTo>
                  <a:lnTo>
                    <a:pt x="2741" y="1665"/>
                  </a:lnTo>
                  <a:lnTo>
                    <a:pt x="2754" y="1524"/>
                  </a:lnTo>
                  <a:lnTo>
                    <a:pt x="2767" y="1383"/>
                  </a:lnTo>
                  <a:lnTo>
                    <a:pt x="2754" y="1242"/>
                  </a:lnTo>
                  <a:lnTo>
                    <a:pt x="2741" y="1102"/>
                  </a:lnTo>
                  <a:lnTo>
                    <a:pt x="2703" y="973"/>
                  </a:lnTo>
                  <a:lnTo>
                    <a:pt x="2652" y="845"/>
                  </a:lnTo>
                  <a:lnTo>
                    <a:pt x="2600" y="730"/>
                  </a:lnTo>
                  <a:lnTo>
                    <a:pt x="2536" y="615"/>
                  </a:lnTo>
                  <a:lnTo>
                    <a:pt x="2447" y="512"/>
                  </a:lnTo>
                  <a:lnTo>
                    <a:pt x="2357" y="410"/>
                  </a:lnTo>
                  <a:lnTo>
                    <a:pt x="2267" y="320"/>
                  </a:lnTo>
                  <a:lnTo>
                    <a:pt x="2152" y="243"/>
                  </a:lnTo>
                  <a:lnTo>
                    <a:pt x="2050" y="167"/>
                  </a:lnTo>
                  <a:lnTo>
                    <a:pt x="1922" y="115"/>
                  </a:lnTo>
                  <a:lnTo>
                    <a:pt x="1794" y="64"/>
                  </a:lnTo>
                  <a:lnTo>
                    <a:pt x="1665"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f3eef4f90e_3_0"/>
            <p:cNvSpPr/>
            <p:nvPr/>
          </p:nvSpPr>
          <p:spPr>
            <a:xfrm>
              <a:off x="5410650" y="1951175"/>
              <a:ext cx="68875" cy="69175"/>
            </a:xfrm>
            <a:custGeom>
              <a:rect b="b" l="l" r="r" t="t"/>
              <a:pathLst>
                <a:path extrusionOk="0" h="2767" w="2755">
                  <a:moveTo>
                    <a:pt x="1384" y="0"/>
                  </a:moveTo>
                  <a:lnTo>
                    <a:pt x="1243" y="13"/>
                  </a:lnTo>
                  <a:lnTo>
                    <a:pt x="1102" y="26"/>
                  </a:lnTo>
                  <a:lnTo>
                    <a:pt x="974" y="64"/>
                  </a:lnTo>
                  <a:lnTo>
                    <a:pt x="846" y="116"/>
                  </a:lnTo>
                  <a:lnTo>
                    <a:pt x="718" y="167"/>
                  </a:lnTo>
                  <a:lnTo>
                    <a:pt x="602" y="244"/>
                  </a:lnTo>
                  <a:lnTo>
                    <a:pt x="500" y="320"/>
                  </a:lnTo>
                  <a:lnTo>
                    <a:pt x="398" y="410"/>
                  </a:lnTo>
                  <a:lnTo>
                    <a:pt x="321"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1"/>
                  </a:lnTo>
                  <a:lnTo>
                    <a:pt x="167" y="2037"/>
                  </a:lnTo>
                  <a:lnTo>
                    <a:pt x="231" y="2152"/>
                  </a:lnTo>
                  <a:lnTo>
                    <a:pt x="321" y="2254"/>
                  </a:lnTo>
                  <a:lnTo>
                    <a:pt x="398" y="2357"/>
                  </a:lnTo>
                  <a:lnTo>
                    <a:pt x="500" y="2447"/>
                  </a:lnTo>
                  <a:lnTo>
                    <a:pt x="602" y="2523"/>
                  </a:lnTo>
                  <a:lnTo>
                    <a:pt x="718" y="2600"/>
                  </a:lnTo>
                  <a:lnTo>
                    <a:pt x="846" y="2651"/>
                  </a:lnTo>
                  <a:lnTo>
                    <a:pt x="974" y="2703"/>
                  </a:lnTo>
                  <a:lnTo>
                    <a:pt x="1102" y="2728"/>
                  </a:lnTo>
                  <a:lnTo>
                    <a:pt x="1243" y="2754"/>
                  </a:lnTo>
                  <a:lnTo>
                    <a:pt x="1384" y="2767"/>
                  </a:lnTo>
                  <a:lnTo>
                    <a:pt x="1525" y="2754"/>
                  </a:lnTo>
                  <a:lnTo>
                    <a:pt x="1653" y="2728"/>
                  </a:lnTo>
                  <a:lnTo>
                    <a:pt x="1794" y="2703"/>
                  </a:lnTo>
                  <a:lnTo>
                    <a:pt x="1922" y="2651"/>
                  </a:lnTo>
                  <a:lnTo>
                    <a:pt x="2037" y="2600"/>
                  </a:lnTo>
                  <a:lnTo>
                    <a:pt x="2152" y="2523"/>
                  </a:lnTo>
                  <a:lnTo>
                    <a:pt x="2255" y="2447"/>
                  </a:lnTo>
                  <a:lnTo>
                    <a:pt x="2357" y="2357"/>
                  </a:lnTo>
                  <a:lnTo>
                    <a:pt x="2447" y="2254"/>
                  </a:lnTo>
                  <a:lnTo>
                    <a:pt x="2524" y="2152"/>
                  </a:lnTo>
                  <a:lnTo>
                    <a:pt x="2588" y="2037"/>
                  </a:lnTo>
                  <a:lnTo>
                    <a:pt x="2652" y="1921"/>
                  </a:lnTo>
                  <a:lnTo>
                    <a:pt x="2703" y="1793"/>
                  </a:lnTo>
                  <a:lnTo>
                    <a:pt x="2729" y="1665"/>
                  </a:lnTo>
                  <a:lnTo>
                    <a:pt x="2754" y="1524"/>
                  </a:lnTo>
                  <a:lnTo>
                    <a:pt x="2754" y="1384"/>
                  </a:lnTo>
                  <a:lnTo>
                    <a:pt x="2754" y="1243"/>
                  </a:lnTo>
                  <a:lnTo>
                    <a:pt x="2729" y="1102"/>
                  </a:lnTo>
                  <a:lnTo>
                    <a:pt x="2703" y="974"/>
                  </a:lnTo>
                  <a:lnTo>
                    <a:pt x="2652" y="846"/>
                  </a:lnTo>
                  <a:lnTo>
                    <a:pt x="2588" y="730"/>
                  </a:lnTo>
                  <a:lnTo>
                    <a:pt x="2524" y="615"/>
                  </a:lnTo>
                  <a:lnTo>
                    <a:pt x="2447" y="500"/>
                  </a:lnTo>
                  <a:lnTo>
                    <a:pt x="2357" y="410"/>
                  </a:lnTo>
                  <a:lnTo>
                    <a:pt x="2255" y="320"/>
                  </a:lnTo>
                  <a:lnTo>
                    <a:pt x="2152" y="244"/>
                  </a:lnTo>
                  <a:lnTo>
                    <a:pt x="2037" y="167"/>
                  </a:lnTo>
                  <a:lnTo>
                    <a:pt x="1922" y="116"/>
                  </a:lnTo>
                  <a:lnTo>
                    <a:pt x="1794" y="64"/>
                  </a:lnTo>
                  <a:lnTo>
                    <a:pt x="1653" y="26"/>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gf3eef4f90e_3_0"/>
            <p:cNvSpPr/>
            <p:nvPr/>
          </p:nvSpPr>
          <p:spPr>
            <a:xfrm>
              <a:off x="5688900" y="2061625"/>
              <a:ext cx="68875" cy="68875"/>
            </a:xfrm>
            <a:custGeom>
              <a:rect b="b" l="l" r="r" t="t"/>
              <a:pathLst>
                <a:path extrusionOk="0" h="2755" w="2755">
                  <a:moveTo>
                    <a:pt x="1384" y="1"/>
                  </a:moveTo>
                  <a:lnTo>
                    <a:pt x="1243" y="14"/>
                  </a:lnTo>
                  <a:lnTo>
                    <a:pt x="1102" y="27"/>
                  </a:lnTo>
                  <a:lnTo>
                    <a:pt x="974" y="65"/>
                  </a:lnTo>
                  <a:lnTo>
                    <a:pt x="846" y="103"/>
                  </a:lnTo>
                  <a:lnTo>
                    <a:pt x="718" y="167"/>
                  </a:lnTo>
                  <a:lnTo>
                    <a:pt x="602" y="232"/>
                  </a:lnTo>
                  <a:lnTo>
                    <a:pt x="500" y="321"/>
                  </a:lnTo>
                  <a:lnTo>
                    <a:pt x="398" y="411"/>
                  </a:lnTo>
                  <a:lnTo>
                    <a:pt x="321" y="500"/>
                  </a:lnTo>
                  <a:lnTo>
                    <a:pt x="231" y="603"/>
                  </a:lnTo>
                  <a:lnTo>
                    <a:pt x="167" y="718"/>
                  </a:lnTo>
                  <a:lnTo>
                    <a:pt x="103" y="846"/>
                  </a:lnTo>
                  <a:lnTo>
                    <a:pt x="65" y="974"/>
                  </a:lnTo>
                  <a:lnTo>
                    <a:pt x="26" y="1102"/>
                  </a:lnTo>
                  <a:lnTo>
                    <a:pt x="0" y="1243"/>
                  </a:lnTo>
                  <a:lnTo>
                    <a:pt x="0" y="1384"/>
                  </a:lnTo>
                  <a:lnTo>
                    <a:pt x="0" y="1525"/>
                  </a:lnTo>
                  <a:lnTo>
                    <a:pt x="26" y="1653"/>
                  </a:lnTo>
                  <a:lnTo>
                    <a:pt x="65" y="1794"/>
                  </a:lnTo>
                  <a:lnTo>
                    <a:pt x="103" y="1922"/>
                  </a:lnTo>
                  <a:lnTo>
                    <a:pt x="167" y="2037"/>
                  </a:lnTo>
                  <a:lnTo>
                    <a:pt x="231" y="2153"/>
                  </a:lnTo>
                  <a:lnTo>
                    <a:pt x="321" y="2255"/>
                  </a:lnTo>
                  <a:lnTo>
                    <a:pt x="398" y="2358"/>
                  </a:lnTo>
                  <a:lnTo>
                    <a:pt x="500" y="2447"/>
                  </a:lnTo>
                  <a:lnTo>
                    <a:pt x="602" y="2524"/>
                  </a:lnTo>
                  <a:lnTo>
                    <a:pt x="718" y="2588"/>
                  </a:lnTo>
                  <a:lnTo>
                    <a:pt x="846" y="2652"/>
                  </a:lnTo>
                  <a:lnTo>
                    <a:pt x="974" y="2703"/>
                  </a:lnTo>
                  <a:lnTo>
                    <a:pt x="1102" y="2729"/>
                  </a:lnTo>
                  <a:lnTo>
                    <a:pt x="1243" y="2755"/>
                  </a:lnTo>
                  <a:lnTo>
                    <a:pt x="1525" y="2755"/>
                  </a:lnTo>
                  <a:lnTo>
                    <a:pt x="1653" y="2729"/>
                  </a:lnTo>
                  <a:lnTo>
                    <a:pt x="1794" y="2703"/>
                  </a:lnTo>
                  <a:lnTo>
                    <a:pt x="1922" y="2652"/>
                  </a:lnTo>
                  <a:lnTo>
                    <a:pt x="2037" y="2588"/>
                  </a:lnTo>
                  <a:lnTo>
                    <a:pt x="2152" y="2524"/>
                  </a:lnTo>
                  <a:lnTo>
                    <a:pt x="2255" y="2447"/>
                  </a:lnTo>
                  <a:lnTo>
                    <a:pt x="2357" y="2358"/>
                  </a:lnTo>
                  <a:lnTo>
                    <a:pt x="2447" y="2255"/>
                  </a:lnTo>
                  <a:lnTo>
                    <a:pt x="2524" y="2153"/>
                  </a:lnTo>
                  <a:lnTo>
                    <a:pt x="2588" y="2037"/>
                  </a:lnTo>
                  <a:lnTo>
                    <a:pt x="2652" y="1922"/>
                  </a:lnTo>
                  <a:lnTo>
                    <a:pt x="2703" y="1794"/>
                  </a:lnTo>
                  <a:lnTo>
                    <a:pt x="2729" y="1653"/>
                  </a:lnTo>
                  <a:lnTo>
                    <a:pt x="2754" y="1525"/>
                  </a:lnTo>
                  <a:lnTo>
                    <a:pt x="2754" y="1384"/>
                  </a:lnTo>
                  <a:lnTo>
                    <a:pt x="2754" y="1243"/>
                  </a:lnTo>
                  <a:lnTo>
                    <a:pt x="2729" y="1102"/>
                  </a:lnTo>
                  <a:lnTo>
                    <a:pt x="2703" y="974"/>
                  </a:lnTo>
                  <a:lnTo>
                    <a:pt x="2652" y="846"/>
                  </a:lnTo>
                  <a:lnTo>
                    <a:pt x="2588" y="718"/>
                  </a:lnTo>
                  <a:lnTo>
                    <a:pt x="2524" y="603"/>
                  </a:lnTo>
                  <a:lnTo>
                    <a:pt x="2447" y="500"/>
                  </a:lnTo>
                  <a:lnTo>
                    <a:pt x="2357" y="411"/>
                  </a:lnTo>
                  <a:lnTo>
                    <a:pt x="2255" y="321"/>
                  </a:lnTo>
                  <a:lnTo>
                    <a:pt x="2152" y="232"/>
                  </a:lnTo>
                  <a:lnTo>
                    <a:pt x="2037" y="167"/>
                  </a:lnTo>
                  <a:lnTo>
                    <a:pt x="1922" y="103"/>
                  </a:lnTo>
                  <a:lnTo>
                    <a:pt x="1794" y="65"/>
                  </a:lnTo>
                  <a:lnTo>
                    <a:pt x="1653" y="27"/>
                  </a:lnTo>
                  <a:lnTo>
                    <a:pt x="1525" y="14"/>
                  </a:lnTo>
                  <a:lnTo>
                    <a:pt x="138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gf3eef4f90e_3_0"/>
            <p:cNvSpPr/>
            <p:nvPr/>
          </p:nvSpPr>
          <p:spPr>
            <a:xfrm>
              <a:off x="5869500" y="1962700"/>
              <a:ext cx="68850" cy="69175"/>
            </a:xfrm>
            <a:custGeom>
              <a:rect b="b" l="l" r="r" t="t"/>
              <a:pathLst>
                <a:path extrusionOk="0" h="2767" w="2754">
                  <a:moveTo>
                    <a:pt x="1371" y="0"/>
                  </a:moveTo>
                  <a:lnTo>
                    <a:pt x="1230" y="13"/>
                  </a:lnTo>
                  <a:lnTo>
                    <a:pt x="1102" y="26"/>
                  </a:lnTo>
                  <a:lnTo>
                    <a:pt x="961" y="64"/>
                  </a:lnTo>
                  <a:lnTo>
                    <a:pt x="833" y="116"/>
                  </a:lnTo>
                  <a:lnTo>
                    <a:pt x="717" y="167"/>
                  </a:lnTo>
                  <a:lnTo>
                    <a:pt x="602" y="244"/>
                  </a:lnTo>
                  <a:lnTo>
                    <a:pt x="500" y="321"/>
                  </a:lnTo>
                  <a:lnTo>
                    <a:pt x="397" y="410"/>
                  </a:lnTo>
                  <a:lnTo>
                    <a:pt x="307"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2"/>
                  </a:lnTo>
                  <a:lnTo>
                    <a:pt x="167" y="2037"/>
                  </a:lnTo>
                  <a:lnTo>
                    <a:pt x="231" y="2152"/>
                  </a:lnTo>
                  <a:lnTo>
                    <a:pt x="307" y="2255"/>
                  </a:lnTo>
                  <a:lnTo>
                    <a:pt x="397" y="2357"/>
                  </a:lnTo>
                  <a:lnTo>
                    <a:pt x="500" y="2447"/>
                  </a:lnTo>
                  <a:lnTo>
                    <a:pt x="602" y="2523"/>
                  </a:lnTo>
                  <a:lnTo>
                    <a:pt x="717" y="2600"/>
                  </a:lnTo>
                  <a:lnTo>
                    <a:pt x="833" y="2652"/>
                  </a:lnTo>
                  <a:lnTo>
                    <a:pt x="961" y="2703"/>
                  </a:lnTo>
                  <a:lnTo>
                    <a:pt x="1102" y="2728"/>
                  </a:lnTo>
                  <a:lnTo>
                    <a:pt x="1230" y="2754"/>
                  </a:lnTo>
                  <a:lnTo>
                    <a:pt x="1371" y="2767"/>
                  </a:lnTo>
                  <a:lnTo>
                    <a:pt x="1511" y="2754"/>
                  </a:lnTo>
                  <a:lnTo>
                    <a:pt x="1652" y="2728"/>
                  </a:lnTo>
                  <a:lnTo>
                    <a:pt x="1780" y="2703"/>
                  </a:lnTo>
                  <a:lnTo>
                    <a:pt x="1908" y="2652"/>
                  </a:lnTo>
                  <a:lnTo>
                    <a:pt x="2037" y="2600"/>
                  </a:lnTo>
                  <a:lnTo>
                    <a:pt x="2152" y="2523"/>
                  </a:lnTo>
                  <a:lnTo>
                    <a:pt x="2254" y="2447"/>
                  </a:lnTo>
                  <a:lnTo>
                    <a:pt x="2357" y="2357"/>
                  </a:lnTo>
                  <a:lnTo>
                    <a:pt x="2446" y="2255"/>
                  </a:lnTo>
                  <a:lnTo>
                    <a:pt x="2523" y="2152"/>
                  </a:lnTo>
                  <a:lnTo>
                    <a:pt x="2587" y="2037"/>
                  </a:lnTo>
                  <a:lnTo>
                    <a:pt x="2651" y="1922"/>
                  </a:lnTo>
                  <a:lnTo>
                    <a:pt x="2690" y="1793"/>
                  </a:lnTo>
                  <a:lnTo>
                    <a:pt x="2728" y="1665"/>
                  </a:lnTo>
                  <a:lnTo>
                    <a:pt x="2754" y="1524"/>
                  </a:lnTo>
                  <a:lnTo>
                    <a:pt x="2754" y="1384"/>
                  </a:lnTo>
                  <a:lnTo>
                    <a:pt x="2754" y="1243"/>
                  </a:lnTo>
                  <a:lnTo>
                    <a:pt x="2728" y="1102"/>
                  </a:lnTo>
                  <a:lnTo>
                    <a:pt x="2690" y="974"/>
                  </a:lnTo>
                  <a:lnTo>
                    <a:pt x="2651" y="846"/>
                  </a:lnTo>
                  <a:lnTo>
                    <a:pt x="2587" y="730"/>
                  </a:lnTo>
                  <a:lnTo>
                    <a:pt x="2523" y="615"/>
                  </a:lnTo>
                  <a:lnTo>
                    <a:pt x="2446" y="500"/>
                  </a:lnTo>
                  <a:lnTo>
                    <a:pt x="2357" y="410"/>
                  </a:lnTo>
                  <a:lnTo>
                    <a:pt x="2254" y="321"/>
                  </a:lnTo>
                  <a:lnTo>
                    <a:pt x="2152" y="244"/>
                  </a:lnTo>
                  <a:lnTo>
                    <a:pt x="2037" y="167"/>
                  </a:lnTo>
                  <a:lnTo>
                    <a:pt x="1908" y="116"/>
                  </a:lnTo>
                  <a:lnTo>
                    <a:pt x="1780" y="64"/>
                  </a:lnTo>
                  <a:lnTo>
                    <a:pt x="1652" y="26"/>
                  </a:lnTo>
                  <a:lnTo>
                    <a:pt x="1511" y="13"/>
                  </a:lnTo>
                  <a:lnTo>
                    <a:pt x="137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f3eef4f90e_3_0"/>
            <p:cNvSpPr/>
            <p:nvPr/>
          </p:nvSpPr>
          <p:spPr>
            <a:xfrm>
              <a:off x="6049750" y="2121525"/>
              <a:ext cx="69200" cy="68850"/>
            </a:xfrm>
            <a:custGeom>
              <a:rect b="b" l="l" r="r" t="t"/>
              <a:pathLst>
                <a:path extrusionOk="0" h="2754" w="2768">
                  <a:moveTo>
                    <a:pt x="1243" y="0"/>
                  </a:moveTo>
                  <a:lnTo>
                    <a:pt x="1102" y="26"/>
                  </a:lnTo>
                  <a:lnTo>
                    <a:pt x="974" y="64"/>
                  </a:lnTo>
                  <a:lnTo>
                    <a:pt x="846" y="103"/>
                  </a:lnTo>
                  <a:lnTo>
                    <a:pt x="731" y="167"/>
                  </a:lnTo>
                  <a:lnTo>
                    <a:pt x="616" y="231"/>
                  </a:lnTo>
                  <a:lnTo>
                    <a:pt x="513" y="307"/>
                  </a:lnTo>
                  <a:lnTo>
                    <a:pt x="411" y="397"/>
                  </a:lnTo>
                  <a:lnTo>
                    <a:pt x="321" y="500"/>
                  </a:lnTo>
                  <a:lnTo>
                    <a:pt x="244" y="602"/>
                  </a:lnTo>
                  <a:lnTo>
                    <a:pt x="167" y="717"/>
                  </a:lnTo>
                  <a:lnTo>
                    <a:pt x="116" y="833"/>
                  </a:lnTo>
                  <a:lnTo>
                    <a:pt x="65" y="961"/>
                  </a:lnTo>
                  <a:lnTo>
                    <a:pt x="39" y="1102"/>
                  </a:lnTo>
                  <a:lnTo>
                    <a:pt x="14" y="1230"/>
                  </a:lnTo>
                  <a:lnTo>
                    <a:pt x="1" y="1370"/>
                  </a:lnTo>
                  <a:lnTo>
                    <a:pt x="14" y="1511"/>
                  </a:lnTo>
                  <a:lnTo>
                    <a:pt x="39" y="1652"/>
                  </a:lnTo>
                  <a:lnTo>
                    <a:pt x="65" y="1780"/>
                  </a:lnTo>
                  <a:lnTo>
                    <a:pt x="116" y="1908"/>
                  </a:lnTo>
                  <a:lnTo>
                    <a:pt x="167" y="2037"/>
                  </a:lnTo>
                  <a:lnTo>
                    <a:pt x="244" y="2152"/>
                  </a:lnTo>
                  <a:lnTo>
                    <a:pt x="321" y="2254"/>
                  </a:lnTo>
                  <a:lnTo>
                    <a:pt x="411" y="2357"/>
                  </a:lnTo>
                  <a:lnTo>
                    <a:pt x="513" y="2446"/>
                  </a:lnTo>
                  <a:lnTo>
                    <a:pt x="616" y="2523"/>
                  </a:lnTo>
                  <a:lnTo>
                    <a:pt x="731" y="2587"/>
                  </a:lnTo>
                  <a:lnTo>
                    <a:pt x="846" y="2651"/>
                  </a:lnTo>
                  <a:lnTo>
                    <a:pt x="974" y="2690"/>
                  </a:lnTo>
                  <a:lnTo>
                    <a:pt x="1102" y="2728"/>
                  </a:lnTo>
                  <a:lnTo>
                    <a:pt x="1243" y="2754"/>
                  </a:lnTo>
                  <a:lnTo>
                    <a:pt x="1525" y="2754"/>
                  </a:lnTo>
                  <a:lnTo>
                    <a:pt x="1666" y="2728"/>
                  </a:lnTo>
                  <a:lnTo>
                    <a:pt x="1794" y="2690"/>
                  </a:lnTo>
                  <a:lnTo>
                    <a:pt x="1922" y="2651"/>
                  </a:lnTo>
                  <a:lnTo>
                    <a:pt x="2050" y="2587"/>
                  </a:lnTo>
                  <a:lnTo>
                    <a:pt x="2153" y="2523"/>
                  </a:lnTo>
                  <a:lnTo>
                    <a:pt x="2268" y="2446"/>
                  </a:lnTo>
                  <a:lnTo>
                    <a:pt x="2358" y="2357"/>
                  </a:lnTo>
                  <a:lnTo>
                    <a:pt x="2447" y="2254"/>
                  </a:lnTo>
                  <a:lnTo>
                    <a:pt x="2537" y="2152"/>
                  </a:lnTo>
                  <a:lnTo>
                    <a:pt x="2601" y="2037"/>
                  </a:lnTo>
                  <a:lnTo>
                    <a:pt x="2652" y="1908"/>
                  </a:lnTo>
                  <a:lnTo>
                    <a:pt x="2703" y="1780"/>
                  </a:lnTo>
                  <a:lnTo>
                    <a:pt x="2742" y="1652"/>
                  </a:lnTo>
                  <a:lnTo>
                    <a:pt x="2755" y="1511"/>
                  </a:lnTo>
                  <a:lnTo>
                    <a:pt x="2767" y="1370"/>
                  </a:lnTo>
                  <a:lnTo>
                    <a:pt x="2755" y="1230"/>
                  </a:lnTo>
                  <a:lnTo>
                    <a:pt x="2742" y="1102"/>
                  </a:lnTo>
                  <a:lnTo>
                    <a:pt x="2703" y="961"/>
                  </a:lnTo>
                  <a:lnTo>
                    <a:pt x="2652" y="833"/>
                  </a:lnTo>
                  <a:lnTo>
                    <a:pt x="2601" y="717"/>
                  </a:lnTo>
                  <a:lnTo>
                    <a:pt x="2537" y="602"/>
                  </a:lnTo>
                  <a:lnTo>
                    <a:pt x="2447" y="500"/>
                  </a:lnTo>
                  <a:lnTo>
                    <a:pt x="2358" y="397"/>
                  </a:lnTo>
                  <a:lnTo>
                    <a:pt x="2268" y="307"/>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f3eef4f90e_3_0"/>
            <p:cNvSpPr/>
            <p:nvPr/>
          </p:nvSpPr>
          <p:spPr>
            <a:xfrm>
              <a:off x="6277425" y="2252475"/>
              <a:ext cx="69175" cy="69175"/>
            </a:xfrm>
            <a:custGeom>
              <a:rect b="b" l="l" r="r" t="t"/>
              <a:pathLst>
                <a:path extrusionOk="0" h="2767" w="2767">
                  <a:moveTo>
                    <a:pt x="1384" y="0"/>
                  </a:moveTo>
                  <a:lnTo>
                    <a:pt x="1243" y="13"/>
                  </a:lnTo>
                  <a:lnTo>
                    <a:pt x="1102" y="26"/>
                  </a:lnTo>
                  <a:lnTo>
                    <a:pt x="974" y="65"/>
                  </a:lnTo>
                  <a:lnTo>
                    <a:pt x="846" y="116"/>
                  </a:lnTo>
                  <a:lnTo>
                    <a:pt x="730" y="167"/>
                  </a:lnTo>
                  <a:lnTo>
                    <a:pt x="615" y="231"/>
                  </a:lnTo>
                  <a:lnTo>
                    <a:pt x="513" y="321"/>
                  </a:lnTo>
                  <a:lnTo>
                    <a:pt x="410" y="410"/>
                  </a:lnTo>
                  <a:lnTo>
                    <a:pt x="321" y="500"/>
                  </a:lnTo>
                  <a:lnTo>
                    <a:pt x="244" y="615"/>
                  </a:lnTo>
                  <a:lnTo>
                    <a:pt x="167" y="718"/>
                  </a:lnTo>
                  <a:lnTo>
                    <a:pt x="116" y="846"/>
                  </a:lnTo>
                  <a:lnTo>
                    <a:pt x="64" y="974"/>
                  </a:lnTo>
                  <a:lnTo>
                    <a:pt x="39" y="1102"/>
                  </a:lnTo>
                  <a:lnTo>
                    <a:pt x="13" y="1243"/>
                  </a:lnTo>
                  <a:lnTo>
                    <a:pt x="0" y="1384"/>
                  </a:lnTo>
                  <a:lnTo>
                    <a:pt x="13" y="1525"/>
                  </a:lnTo>
                  <a:lnTo>
                    <a:pt x="39" y="1653"/>
                  </a:lnTo>
                  <a:lnTo>
                    <a:pt x="64" y="1794"/>
                  </a:lnTo>
                  <a:lnTo>
                    <a:pt x="116" y="1922"/>
                  </a:lnTo>
                  <a:lnTo>
                    <a:pt x="167" y="2037"/>
                  </a:lnTo>
                  <a:lnTo>
                    <a:pt x="244" y="2152"/>
                  </a:lnTo>
                  <a:lnTo>
                    <a:pt x="321" y="2255"/>
                  </a:lnTo>
                  <a:lnTo>
                    <a:pt x="410" y="2357"/>
                  </a:lnTo>
                  <a:lnTo>
                    <a:pt x="513" y="2447"/>
                  </a:lnTo>
                  <a:lnTo>
                    <a:pt x="615" y="2524"/>
                  </a:lnTo>
                  <a:lnTo>
                    <a:pt x="730" y="2600"/>
                  </a:lnTo>
                  <a:lnTo>
                    <a:pt x="846" y="2652"/>
                  </a:lnTo>
                  <a:lnTo>
                    <a:pt x="974" y="2703"/>
                  </a:lnTo>
                  <a:lnTo>
                    <a:pt x="1102" y="2729"/>
                  </a:lnTo>
                  <a:lnTo>
                    <a:pt x="1243" y="2754"/>
                  </a:lnTo>
                  <a:lnTo>
                    <a:pt x="1384" y="2767"/>
                  </a:lnTo>
                  <a:lnTo>
                    <a:pt x="1524" y="2754"/>
                  </a:lnTo>
                  <a:lnTo>
                    <a:pt x="1665" y="2729"/>
                  </a:lnTo>
                  <a:lnTo>
                    <a:pt x="1793" y="2703"/>
                  </a:lnTo>
                  <a:lnTo>
                    <a:pt x="1921" y="2652"/>
                  </a:lnTo>
                  <a:lnTo>
                    <a:pt x="2050" y="2600"/>
                  </a:lnTo>
                  <a:lnTo>
                    <a:pt x="2152" y="2524"/>
                  </a:lnTo>
                  <a:lnTo>
                    <a:pt x="2267" y="2447"/>
                  </a:lnTo>
                  <a:lnTo>
                    <a:pt x="2357" y="2357"/>
                  </a:lnTo>
                  <a:lnTo>
                    <a:pt x="2447" y="2255"/>
                  </a:lnTo>
                  <a:lnTo>
                    <a:pt x="2536" y="2152"/>
                  </a:lnTo>
                  <a:lnTo>
                    <a:pt x="2600" y="2037"/>
                  </a:lnTo>
                  <a:lnTo>
                    <a:pt x="2652" y="1922"/>
                  </a:lnTo>
                  <a:lnTo>
                    <a:pt x="2703" y="1794"/>
                  </a:lnTo>
                  <a:lnTo>
                    <a:pt x="2741" y="1653"/>
                  </a:lnTo>
                  <a:lnTo>
                    <a:pt x="2754" y="1525"/>
                  </a:lnTo>
                  <a:lnTo>
                    <a:pt x="2767" y="1384"/>
                  </a:lnTo>
                  <a:lnTo>
                    <a:pt x="2754" y="1243"/>
                  </a:lnTo>
                  <a:lnTo>
                    <a:pt x="2741" y="1102"/>
                  </a:lnTo>
                  <a:lnTo>
                    <a:pt x="2703" y="974"/>
                  </a:lnTo>
                  <a:lnTo>
                    <a:pt x="2652" y="846"/>
                  </a:lnTo>
                  <a:lnTo>
                    <a:pt x="2600" y="718"/>
                  </a:lnTo>
                  <a:lnTo>
                    <a:pt x="2536" y="615"/>
                  </a:lnTo>
                  <a:lnTo>
                    <a:pt x="2447" y="500"/>
                  </a:lnTo>
                  <a:lnTo>
                    <a:pt x="2357" y="410"/>
                  </a:lnTo>
                  <a:lnTo>
                    <a:pt x="2267" y="321"/>
                  </a:lnTo>
                  <a:lnTo>
                    <a:pt x="2152" y="231"/>
                  </a:lnTo>
                  <a:lnTo>
                    <a:pt x="2050" y="167"/>
                  </a:lnTo>
                  <a:lnTo>
                    <a:pt x="1921" y="116"/>
                  </a:lnTo>
                  <a:lnTo>
                    <a:pt x="1793" y="65"/>
                  </a:lnTo>
                  <a:lnTo>
                    <a:pt x="1665" y="26"/>
                  </a:lnTo>
                  <a:lnTo>
                    <a:pt x="1524"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f3eef4f90e_3_0"/>
            <p:cNvSpPr/>
            <p:nvPr/>
          </p:nvSpPr>
          <p:spPr>
            <a:xfrm>
              <a:off x="6367400" y="2545125"/>
              <a:ext cx="68850" cy="69200"/>
            </a:xfrm>
            <a:custGeom>
              <a:rect b="b" l="l" r="r" t="t"/>
              <a:pathLst>
                <a:path extrusionOk="0" h="2768" w="2754">
                  <a:moveTo>
                    <a:pt x="1371" y="1"/>
                  </a:moveTo>
                  <a:lnTo>
                    <a:pt x="1230" y="14"/>
                  </a:lnTo>
                  <a:lnTo>
                    <a:pt x="1102" y="27"/>
                  </a:lnTo>
                  <a:lnTo>
                    <a:pt x="961" y="65"/>
                  </a:lnTo>
                  <a:lnTo>
                    <a:pt x="833" y="116"/>
                  </a:lnTo>
                  <a:lnTo>
                    <a:pt x="718" y="167"/>
                  </a:lnTo>
                  <a:lnTo>
                    <a:pt x="602" y="244"/>
                  </a:lnTo>
                  <a:lnTo>
                    <a:pt x="500" y="321"/>
                  </a:lnTo>
                  <a:lnTo>
                    <a:pt x="397" y="411"/>
                  </a:lnTo>
                  <a:lnTo>
                    <a:pt x="308" y="500"/>
                  </a:lnTo>
                  <a:lnTo>
                    <a:pt x="231" y="616"/>
                  </a:lnTo>
                  <a:lnTo>
                    <a:pt x="167" y="731"/>
                  </a:lnTo>
                  <a:lnTo>
                    <a:pt x="103" y="846"/>
                  </a:lnTo>
                  <a:lnTo>
                    <a:pt x="52" y="974"/>
                  </a:lnTo>
                  <a:lnTo>
                    <a:pt x="26" y="1102"/>
                  </a:lnTo>
                  <a:lnTo>
                    <a:pt x="0" y="1243"/>
                  </a:lnTo>
                  <a:lnTo>
                    <a:pt x="0" y="1384"/>
                  </a:lnTo>
                  <a:lnTo>
                    <a:pt x="0" y="1525"/>
                  </a:lnTo>
                  <a:lnTo>
                    <a:pt x="26" y="1666"/>
                  </a:lnTo>
                  <a:lnTo>
                    <a:pt x="52" y="1794"/>
                  </a:lnTo>
                  <a:lnTo>
                    <a:pt x="103" y="1922"/>
                  </a:lnTo>
                  <a:lnTo>
                    <a:pt x="167" y="2037"/>
                  </a:lnTo>
                  <a:lnTo>
                    <a:pt x="231" y="2153"/>
                  </a:lnTo>
                  <a:lnTo>
                    <a:pt x="308" y="2268"/>
                  </a:lnTo>
                  <a:lnTo>
                    <a:pt x="397" y="2358"/>
                  </a:lnTo>
                  <a:lnTo>
                    <a:pt x="500" y="2447"/>
                  </a:lnTo>
                  <a:lnTo>
                    <a:pt x="602" y="2524"/>
                  </a:lnTo>
                  <a:lnTo>
                    <a:pt x="718" y="2601"/>
                  </a:lnTo>
                  <a:lnTo>
                    <a:pt x="833" y="2652"/>
                  </a:lnTo>
                  <a:lnTo>
                    <a:pt x="961" y="2703"/>
                  </a:lnTo>
                  <a:lnTo>
                    <a:pt x="1102" y="2742"/>
                  </a:lnTo>
                  <a:lnTo>
                    <a:pt x="1230" y="2755"/>
                  </a:lnTo>
                  <a:lnTo>
                    <a:pt x="1371" y="2767"/>
                  </a:lnTo>
                  <a:lnTo>
                    <a:pt x="1512" y="2755"/>
                  </a:lnTo>
                  <a:lnTo>
                    <a:pt x="1653" y="2742"/>
                  </a:lnTo>
                  <a:lnTo>
                    <a:pt x="1781" y="2703"/>
                  </a:lnTo>
                  <a:lnTo>
                    <a:pt x="1909" y="2652"/>
                  </a:lnTo>
                  <a:lnTo>
                    <a:pt x="2037" y="2601"/>
                  </a:lnTo>
                  <a:lnTo>
                    <a:pt x="2152" y="2524"/>
                  </a:lnTo>
                  <a:lnTo>
                    <a:pt x="2255" y="2447"/>
                  </a:lnTo>
                  <a:lnTo>
                    <a:pt x="2344" y="2358"/>
                  </a:lnTo>
                  <a:lnTo>
                    <a:pt x="2434" y="2268"/>
                  </a:lnTo>
                  <a:lnTo>
                    <a:pt x="2523" y="2153"/>
                  </a:lnTo>
                  <a:lnTo>
                    <a:pt x="2588" y="2037"/>
                  </a:lnTo>
                  <a:lnTo>
                    <a:pt x="2652" y="1922"/>
                  </a:lnTo>
                  <a:lnTo>
                    <a:pt x="2690" y="1794"/>
                  </a:lnTo>
                  <a:lnTo>
                    <a:pt x="2728" y="1666"/>
                  </a:lnTo>
                  <a:lnTo>
                    <a:pt x="2741" y="1525"/>
                  </a:lnTo>
                  <a:lnTo>
                    <a:pt x="2754" y="1384"/>
                  </a:lnTo>
                  <a:lnTo>
                    <a:pt x="2741" y="1243"/>
                  </a:lnTo>
                  <a:lnTo>
                    <a:pt x="2728" y="1102"/>
                  </a:lnTo>
                  <a:lnTo>
                    <a:pt x="2690" y="974"/>
                  </a:lnTo>
                  <a:lnTo>
                    <a:pt x="2652" y="846"/>
                  </a:lnTo>
                  <a:lnTo>
                    <a:pt x="2588" y="731"/>
                  </a:lnTo>
                  <a:lnTo>
                    <a:pt x="2523" y="616"/>
                  </a:lnTo>
                  <a:lnTo>
                    <a:pt x="2434" y="500"/>
                  </a:lnTo>
                  <a:lnTo>
                    <a:pt x="2344" y="411"/>
                  </a:lnTo>
                  <a:lnTo>
                    <a:pt x="2255" y="321"/>
                  </a:lnTo>
                  <a:lnTo>
                    <a:pt x="2152" y="244"/>
                  </a:lnTo>
                  <a:lnTo>
                    <a:pt x="2037" y="167"/>
                  </a:lnTo>
                  <a:lnTo>
                    <a:pt x="1909" y="116"/>
                  </a:lnTo>
                  <a:lnTo>
                    <a:pt x="1781" y="65"/>
                  </a:lnTo>
                  <a:lnTo>
                    <a:pt x="1653" y="27"/>
                  </a:lnTo>
                  <a:lnTo>
                    <a:pt x="1512" y="14"/>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f3eef4f90e_3_0"/>
            <p:cNvSpPr/>
            <p:nvPr/>
          </p:nvSpPr>
          <p:spPr>
            <a:xfrm>
              <a:off x="6277425" y="2766075"/>
              <a:ext cx="69175" cy="68875"/>
            </a:xfrm>
            <a:custGeom>
              <a:rect b="b" l="l" r="r" t="t"/>
              <a:pathLst>
                <a:path extrusionOk="0" h="2755" w="2767">
                  <a:moveTo>
                    <a:pt x="1243" y="0"/>
                  </a:moveTo>
                  <a:lnTo>
                    <a:pt x="1102" y="26"/>
                  </a:lnTo>
                  <a:lnTo>
                    <a:pt x="974" y="64"/>
                  </a:lnTo>
                  <a:lnTo>
                    <a:pt x="846" y="103"/>
                  </a:lnTo>
                  <a:lnTo>
                    <a:pt x="730" y="167"/>
                  </a:lnTo>
                  <a:lnTo>
                    <a:pt x="615" y="231"/>
                  </a:lnTo>
                  <a:lnTo>
                    <a:pt x="513" y="308"/>
                  </a:lnTo>
                  <a:lnTo>
                    <a:pt x="410" y="397"/>
                  </a:lnTo>
                  <a:lnTo>
                    <a:pt x="321" y="500"/>
                  </a:lnTo>
                  <a:lnTo>
                    <a:pt x="244" y="602"/>
                  </a:lnTo>
                  <a:lnTo>
                    <a:pt x="167" y="718"/>
                  </a:lnTo>
                  <a:lnTo>
                    <a:pt x="116" y="846"/>
                  </a:lnTo>
                  <a:lnTo>
                    <a:pt x="64" y="961"/>
                  </a:lnTo>
                  <a:lnTo>
                    <a:pt x="39" y="1102"/>
                  </a:lnTo>
                  <a:lnTo>
                    <a:pt x="13" y="1230"/>
                  </a:lnTo>
                  <a:lnTo>
                    <a:pt x="0" y="1371"/>
                  </a:lnTo>
                  <a:lnTo>
                    <a:pt x="13" y="1512"/>
                  </a:lnTo>
                  <a:lnTo>
                    <a:pt x="39" y="1653"/>
                  </a:lnTo>
                  <a:lnTo>
                    <a:pt x="64" y="1793"/>
                  </a:lnTo>
                  <a:lnTo>
                    <a:pt x="116" y="1909"/>
                  </a:lnTo>
                  <a:lnTo>
                    <a:pt x="167" y="2037"/>
                  </a:lnTo>
                  <a:lnTo>
                    <a:pt x="244" y="2152"/>
                  </a:lnTo>
                  <a:lnTo>
                    <a:pt x="321" y="2255"/>
                  </a:lnTo>
                  <a:lnTo>
                    <a:pt x="410" y="2357"/>
                  </a:lnTo>
                  <a:lnTo>
                    <a:pt x="513" y="2447"/>
                  </a:lnTo>
                  <a:lnTo>
                    <a:pt x="615" y="2524"/>
                  </a:lnTo>
                  <a:lnTo>
                    <a:pt x="730" y="2588"/>
                  </a:lnTo>
                  <a:lnTo>
                    <a:pt x="846" y="2652"/>
                  </a:lnTo>
                  <a:lnTo>
                    <a:pt x="974" y="2690"/>
                  </a:lnTo>
                  <a:lnTo>
                    <a:pt x="1102" y="2728"/>
                  </a:lnTo>
                  <a:lnTo>
                    <a:pt x="1243" y="2754"/>
                  </a:lnTo>
                  <a:lnTo>
                    <a:pt x="1524" y="2754"/>
                  </a:lnTo>
                  <a:lnTo>
                    <a:pt x="1665" y="2728"/>
                  </a:lnTo>
                  <a:lnTo>
                    <a:pt x="1793" y="2690"/>
                  </a:lnTo>
                  <a:lnTo>
                    <a:pt x="1921" y="2652"/>
                  </a:lnTo>
                  <a:lnTo>
                    <a:pt x="2050" y="2588"/>
                  </a:lnTo>
                  <a:lnTo>
                    <a:pt x="2152" y="2524"/>
                  </a:lnTo>
                  <a:lnTo>
                    <a:pt x="2267" y="2447"/>
                  </a:lnTo>
                  <a:lnTo>
                    <a:pt x="2357" y="2357"/>
                  </a:lnTo>
                  <a:lnTo>
                    <a:pt x="2447" y="2255"/>
                  </a:lnTo>
                  <a:lnTo>
                    <a:pt x="2536" y="2152"/>
                  </a:lnTo>
                  <a:lnTo>
                    <a:pt x="2600" y="2037"/>
                  </a:lnTo>
                  <a:lnTo>
                    <a:pt x="2652" y="1909"/>
                  </a:lnTo>
                  <a:lnTo>
                    <a:pt x="2703" y="1793"/>
                  </a:lnTo>
                  <a:lnTo>
                    <a:pt x="2741" y="1653"/>
                  </a:lnTo>
                  <a:lnTo>
                    <a:pt x="2754" y="1512"/>
                  </a:lnTo>
                  <a:lnTo>
                    <a:pt x="2767" y="1371"/>
                  </a:lnTo>
                  <a:lnTo>
                    <a:pt x="2754" y="1230"/>
                  </a:lnTo>
                  <a:lnTo>
                    <a:pt x="2741" y="1102"/>
                  </a:lnTo>
                  <a:lnTo>
                    <a:pt x="2703" y="961"/>
                  </a:lnTo>
                  <a:lnTo>
                    <a:pt x="2652" y="846"/>
                  </a:lnTo>
                  <a:lnTo>
                    <a:pt x="2600" y="718"/>
                  </a:lnTo>
                  <a:lnTo>
                    <a:pt x="2536" y="602"/>
                  </a:lnTo>
                  <a:lnTo>
                    <a:pt x="2447" y="500"/>
                  </a:lnTo>
                  <a:lnTo>
                    <a:pt x="2357" y="397"/>
                  </a:lnTo>
                  <a:lnTo>
                    <a:pt x="2267" y="308"/>
                  </a:lnTo>
                  <a:lnTo>
                    <a:pt x="2152" y="231"/>
                  </a:lnTo>
                  <a:lnTo>
                    <a:pt x="2050" y="167"/>
                  </a:lnTo>
                  <a:lnTo>
                    <a:pt x="1921" y="103"/>
                  </a:lnTo>
                  <a:lnTo>
                    <a:pt x="1793" y="64"/>
                  </a:lnTo>
                  <a:lnTo>
                    <a:pt x="1665" y="26"/>
                  </a:lnTo>
                  <a:lnTo>
                    <a:pt x="152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gf3eef4f90e_3_0"/>
            <p:cNvSpPr/>
            <p:nvPr/>
          </p:nvSpPr>
          <p:spPr>
            <a:xfrm>
              <a:off x="6104525" y="2724450"/>
              <a:ext cx="68850" cy="69175"/>
            </a:xfrm>
            <a:custGeom>
              <a:rect b="b" l="l" r="r" t="t"/>
              <a:pathLst>
                <a:path extrusionOk="0" h="2767" w="2754">
                  <a:moveTo>
                    <a:pt x="1383" y="0"/>
                  </a:moveTo>
                  <a:lnTo>
                    <a:pt x="1242" y="13"/>
                  </a:lnTo>
                  <a:lnTo>
                    <a:pt x="1102" y="39"/>
                  </a:lnTo>
                  <a:lnTo>
                    <a:pt x="973" y="64"/>
                  </a:lnTo>
                  <a:lnTo>
                    <a:pt x="845" y="116"/>
                  </a:lnTo>
                  <a:lnTo>
                    <a:pt x="717" y="167"/>
                  </a:lnTo>
                  <a:lnTo>
                    <a:pt x="615" y="244"/>
                  </a:lnTo>
                  <a:lnTo>
                    <a:pt x="500" y="321"/>
                  </a:lnTo>
                  <a:lnTo>
                    <a:pt x="410" y="410"/>
                  </a:lnTo>
                  <a:lnTo>
                    <a:pt x="320" y="513"/>
                  </a:lnTo>
                  <a:lnTo>
                    <a:pt x="231" y="615"/>
                  </a:lnTo>
                  <a:lnTo>
                    <a:pt x="167" y="730"/>
                  </a:lnTo>
                  <a:lnTo>
                    <a:pt x="103" y="846"/>
                  </a:lnTo>
                  <a:lnTo>
                    <a:pt x="64" y="974"/>
                  </a:lnTo>
                  <a:lnTo>
                    <a:pt x="26" y="1102"/>
                  </a:lnTo>
                  <a:lnTo>
                    <a:pt x="13" y="1243"/>
                  </a:lnTo>
                  <a:lnTo>
                    <a:pt x="0" y="1384"/>
                  </a:lnTo>
                  <a:lnTo>
                    <a:pt x="13" y="1524"/>
                  </a:lnTo>
                  <a:lnTo>
                    <a:pt x="26" y="1665"/>
                  </a:lnTo>
                  <a:lnTo>
                    <a:pt x="64" y="1793"/>
                  </a:lnTo>
                  <a:lnTo>
                    <a:pt x="103" y="1922"/>
                  </a:lnTo>
                  <a:lnTo>
                    <a:pt x="167" y="2050"/>
                  </a:lnTo>
                  <a:lnTo>
                    <a:pt x="231" y="2152"/>
                  </a:lnTo>
                  <a:lnTo>
                    <a:pt x="320" y="2267"/>
                  </a:lnTo>
                  <a:lnTo>
                    <a:pt x="410" y="2357"/>
                  </a:lnTo>
                  <a:lnTo>
                    <a:pt x="500" y="2447"/>
                  </a:lnTo>
                  <a:lnTo>
                    <a:pt x="615" y="2536"/>
                  </a:lnTo>
                  <a:lnTo>
                    <a:pt x="717" y="2600"/>
                  </a:lnTo>
                  <a:lnTo>
                    <a:pt x="845" y="2652"/>
                  </a:lnTo>
                  <a:lnTo>
                    <a:pt x="973" y="2703"/>
                  </a:lnTo>
                  <a:lnTo>
                    <a:pt x="1102" y="2741"/>
                  </a:lnTo>
                  <a:lnTo>
                    <a:pt x="1242" y="2754"/>
                  </a:lnTo>
                  <a:lnTo>
                    <a:pt x="1383" y="2767"/>
                  </a:lnTo>
                  <a:lnTo>
                    <a:pt x="1524" y="2754"/>
                  </a:lnTo>
                  <a:lnTo>
                    <a:pt x="1652" y="2741"/>
                  </a:lnTo>
                  <a:lnTo>
                    <a:pt x="1793" y="2703"/>
                  </a:lnTo>
                  <a:lnTo>
                    <a:pt x="1921" y="2652"/>
                  </a:lnTo>
                  <a:lnTo>
                    <a:pt x="2037" y="2600"/>
                  </a:lnTo>
                  <a:lnTo>
                    <a:pt x="2152" y="2536"/>
                  </a:lnTo>
                  <a:lnTo>
                    <a:pt x="2254" y="2447"/>
                  </a:lnTo>
                  <a:lnTo>
                    <a:pt x="2357" y="2357"/>
                  </a:lnTo>
                  <a:lnTo>
                    <a:pt x="2446" y="2267"/>
                  </a:lnTo>
                  <a:lnTo>
                    <a:pt x="2523" y="2152"/>
                  </a:lnTo>
                  <a:lnTo>
                    <a:pt x="2587" y="2050"/>
                  </a:lnTo>
                  <a:lnTo>
                    <a:pt x="2651" y="1922"/>
                  </a:lnTo>
                  <a:lnTo>
                    <a:pt x="2703" y="1793"/>
                  </a:lnTo>
                  <a:lnTo>
                    <a:pt x="2728" y="1665"/>
                  </a:lnTo>
                  <a:lnTo>
                    <a:pt x="2754" y="1524"/>
                  </a:lnTo>
                  <a:lnTo>
                    <a:pt x="2754" y="1384"/>
                  </a:lnTo>
                  <a:lnTo>
                    <a:pt x="2754" y="1243"/>
                  </a:lnTo>
                  <a:lnTo>
                    <a:pt x="2728" y="1102"/>
                  </a:lnTo>
                  <a:lnTo>
                    <a:pt x="2703" y="974"/>
                  </a:lnTo>
                  <a:lnTo>
                    <a:pt x="2651" y="846"/>
                  </a:lnTo>
                  <a:lnTo>
                    <a:pt x="2587" y="730"/>
                  </a:lnTo>
                  <a:lnTo>
                    <a:pt x="2523" y="615"/>
                  </a:lnTo>
                  <a:lnTo>
                    <a:pt x="2446" y="513"/>
                  </a:lnTo>
                  <a:lnTo>
                    <a:pt x="2357" y="410"/>
                  </a:lnTo>
                  <a:lnTo>
                    <a:pt x="2254" y="321"/>
                  </a:lnTo>
                  <a:lnTo>
                    <a:pt x="2152" y="244"/>
                  </a:lnTo>
                  <a:lnTo>
                    <a:pt x="2037" y="167"/>
                  </a:lnTo>
                  <a:lnTo>
                    <a:pt x="1921" y="116"/>
                  </a:lnTo>
                  <a:lnTo>
                    <a:pt x="1793" y="64"/>
                  </a:lnTo>
                  <a:lnTo>
                    <a:pt x="1652"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f3eef4f90e_3_0"/>
            <p:cNvSpPr/>
            <p:nvPr/>
          </p:nvSpPr>
          <p:spPr>
            <a:xfrm>
              <a:off x="6031500" y="3103250"/>
              <a:ext cx="68875" cy="69175"/>
            </a:xfrm>
            <a:custGeom>
              <a:rect b="b" l="l" r="r" t="t"/>
              <a:pathLst>
                <a:path extrusionOk="0" h="2767" w="2755">
                  <a:moveTo>
                    <a:pt x="1384" y="0"/>
                  </a:moveTo>
                  <a:lnTo>
                    <a:pt x="1243" y="13"/>
                  </a:lnTo>
                  <a:lnTo>
                    <a:pt x="1102" y="38"/>
                  </a:lnTo>
                  <a:lnTo>
                    <a:pt x="974" y="64"/>
                  </a:lnTo>
                  <a:lnTo>
                    <a:pt x="846" y="115"/>
                  </a:lnTo>
                  <a:lnTo>
                    <a:pt x="718" y="167"/>
                  </a:lnTo>
                  <a:lnTo>
                    <a:pt x="616" y="243"/>
                  </a:lnTo>
                  <a:lnTo>
                    <a:pt x="500" y="320"/>
                  </a:lnTo>
                  <a:lnTo>
                    <a:pt x="411" y="410"/>
                  </a:lnTo>
                  <a:lnTo>
                    <a:pt x="321" y="512"/>
                  </a:lnTo>
                  <a:lnTo>
                    <a:pt x="231" y="615"/>
                  </a:lnTo>
                  <a:lnTo>
                    <a:pt x="167" y="730"/>
                  </a:lnTo>
                  <a:lnTo>
                    <a:pt x="103" y="845"/>
                  </a:lnTo>
                  <a:lnTo>
                    <a:pt x="65" y="973"/>
                  </a:lnTo>
                  <a:lnTo>
                    <a:pt x="26" y="1102"/>
                  </a:lnTo>
                  <a:lnTo>
                    <a:pt x="14" y="1242"/>
                  </a:lnTo>
                  <a:lnTo>
                    <a:pt x="1" y="1383"/>
                  </a:lnTo>
                  <a:lnTo>
                    <a:pt x="14" y="1524"/>
                  </a:lnTo>
                  <a:lnTo>
                    <a:pt x="26" y="1665"/>
                  </a:lnTo>
                  <a:lnTo>
                    <a:pt x="65" y="1793"/>
                  </a:lnTo>
                  <a:lnTo>
                    <a:pt x="103" y="1921"/>
                  </a:lnTo>
                  <a:lnTo>
                    <a:pt x="167" y="2037"/>
                  </a:lnTo>
                  <a:lnTo>
                    <a:pt x="231" y="2152"/>
                  </a:lnTo>
                  <a:lnTo>
                    <a:pt x="321" y="2267"/>
                  </a:lnTo>
                  <a:lnTo>
                    <a:pt x="411" y="2357"/>
                  </a:lnTo>
                  <a:lnTo>
                    <a:pt x="500" y="2446"/>
                  </a:lnTo>
                  <a:lnTo>
                    <a:pt x="616" y="2523"/>
                  </a:lnTo>
                  <a:lnTo>
                    <a:pt x="718" y="2600"/>
                  </a:lnTo>
                  <a:lnTo>
                    <a:pt x="846" y="2651"/>
                  </a:lnTo>
                  <a:lnTo>
                    <a:pt x="974" y="2703"/>
                  </a:lnTo>
                  <a:lnTo>
                    <a:pt x="1102" y="2741"/>
                  </a:lnTo>
                  <a:lnTo>
                    <a:pt x="1243" y="2754"/>
                  </a:lnTo>
                  <a:lnTo>
                    <a:pt x="1384" y="2767"/>
                  </a:lnTo>
                  <a:lnTo>
                    <a:pt x="1525" y="2754"/>
                  </a:lnTo>
                  <a:lnTo>
                    <a:pt x="1653" y="2741"/>
                  </a:lnTo>
                  <a:lnTo>
                    <a:pt x="1794" y="2703"/>
                  </a:lnTo>
                  <a:lnTo>
                    <a:pt x="1922" y="2651"/>
                  </a:lnTo>
                  <a:lnTo>
                    <a:pt x="2037" y="2600"/>
                  </a:lnTo>
                  <a:lnTo>
                    <a:pt x="2153" y="2523"/>
                  </a:lnTo>
                  <a:lnTo>
                    <a:pt x="2255" y="2446"/>
                  </a:lnTo>
                  <a:lnTo>
                    <a:pt x="2358" y="2357"/>
                  </a:lnTo>
                  <a:lnTo>
                    <a:pt x="2447" y="2267"/>
                  </a:lnTo>
                  <a:lnTo>
                    <a:pt x="2524" y="2152"/>
                  </a:lnTo>
                  <a:lnTo>
                    <a:pt x="2588" y="2037"/>
                  </a:lnTo>
                  <a:lnTo>
                    <a:pt x="2652" y="1921"/>
                  </a:lnTo>
                  <a:lnTo>
                    <a:pt x="2703" y="1793"/>
                  </a:lnTo>
                  <a:lnTo>
                    <a:pt x="2729" y="1665"/>
                  </a:lnTo>
                  <a:lnTo>
                    <a:pt x="2755" y="1524"/>
                  </a:lnTo>
                  <a:lnTo>
                    <a:pt x="2755" y="1383"/>
                  </a:lnTo>
                  <a:lnTo>
                    <a:pt x="2755" y="1242"/>
                  </a:lnTo>
                  <a:lnTo>
                    <a:pt x="2729" y="1102"/>
                  </a:lnTo>
                  <a:lnTo>
                    <a:pt x="2703" y="973"/>
                  </a:lnTo>
                  <a:lnTo>
                    <a:pt x="2652" y="845"/>
                  </a:lnTo>
                  <a:lnTo>
                    <a:pt x="2588" y="730"/>
                  </a:lnTo>
                  <a:lnTo>
                    <a:pt x="2524" y="615"/>
                  </a:lnTo>
                  <a:lnTo>
                    <a:pt x="2447" y="512"/>
                  </a:lnTo>
                  <a:lnTo>
                    <a:pt x="2358" y="410"/>
                  </a:lnTo>
                  <a:lnTo>
                    <a:pt x="2255" y="320"/>
                  </a:lnTo>
                  <a:lnTo>
                    <a:pt x="2153" y="243"/>
                  </a:lnTo>
                  <a:lnTo>
                    <a:pt x="2037" y="167"/>
                  </a:lnTo>
                  <a:lnTo>
                    <a:pt x="1922" y="115"/>
                  </a:lnTo>
                  <a:lnTo>
                    <a:pt x="1794" y="64"/>
                  </a:lnTo>
                  <a:lnTo>
                    <a:pt x="1653"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f3eef4f90e_3_0"/>
            <p:cNvSpPr/>
            <p:nvPr/>
          </p:nvSpPr>
          <p:spPr>
            <a:xfrm>
              <a:off x="5771500" y="3045925"/>
              <a:ext cx="69200" cy="68875"/>
            </a:xfrm>
            <a:custGeom>
              <a:rect b="b" l="l" r="r" t="t"/>
              <a:pathLst>
                <a:path extrusionOk="0" h="2755" w="2768">
                  <a:moveTo>
                    <a:pt x="1243" y="0"/>
                  </a:moveTo>
                  <a:lnTo>
                    <a:pt x="1102" y="26"/>
                  </a:lnTo>
                  <a:lnTo>
                    <a:pt x="974" y="64"/>
                  </a:lnTo>
                  <a:lnTo>
                    <a:pt x="846" y="103"/>
                  </a:lnTo>
                  <a:lnTo>
                    <a:pt x="731" y="167"/>
                  </a:lnTo>
                  <a:lnTo>
                    <a:pt x="616" y="231"/>
                  </a:lnTo>
                  <a:lnTo>
                    <a:pt x="513" y="308"/>
                  </a:lnTo>
                  <a:lnTo>
                    <a:pt x="411" y="397"/>
                  </a:lnTo>
                  <a:lnTo>
                    <a:pt x="321" y="500"/>
                  </a:lnTo>
                  <a:lnTo>
                    <a:pt x="244" y="602"/>
                  </a:lnTo>
                  <a:lnTo>
                    <a:pt x="167" y="718"/>
                  </a:lnTo>
                  <a:lnTo>
                    <a:pt x="116" y="846"/>
                  </a:lnTo>
                  <a:lnTo>
                    <a:pt x="65" y="961"/>
                  </a:lnTo>
                  <a:lnTo>
                    <a:pt x="39" y="1102"/>
                  </a:lnTo>
                  <a:lnTo>
                    <a:pt x="14" y="1243"/>
                  </a:lnTo>
                  <a:lnTo>
                    <a:pt x="1" y="1384"/>
                  </a:lnTo>
                  <a:lnTo>
                    <a:pt x="14" y="1525"/>
                  </a:lnTo>
                  <a:lnTo>
                    <a:pt x="39" y="1653"/>
                  </a:lnTo>
                  <a:lnTo>
                    <a:pt x="65" y="1794"/>
                  </a:lnTo>
                  <a:lnTo>
                    <a:pt x="116" y="1909"/>
                  </a:lnTo>
                  <a:lnTo>
                    <a:pt x="167" y="2037"/>
                  </a:lnTo>
                  <a:lnTo>
                    <a:pt x="244" y="2152"/>
                  </a:lnTo>
                  <a:lnTo>
                    <a:pt x="321" y="2255"/>
                  </a:lnTo>
                  <a:lnTo>
                    <a:pt x="411" y="2357"/>
                  </a:lnTo>
                  <a:lnTo>
                    <a:pt x="513" y="2447"/>
                  </a:lnTo>
                  <a:lnTo>
                    <a:pt x="616" y="2524"/>
                  </a:lnTo>
                  <a:lnTo>
                    <a:pt x="731" y="2588"/>
                  </a:lnTo>
                  <a:lnTo>
                    <a:pt x="846" y="2652"/>
                  </a:lnTo>
                  <a:lnTo>
                    <a:pt x="974" y="2690"/>
                  </a:lnTo>
                  <a:lnTo>
                    <a:pt x="1102" y="2729"/>
                  </a:lnTo>
                  <a:lnTo>
                    <a:pt x="1243" y="2754"/>
                  </a:lnTo>
                  <a:lnTo>
                    <a:pt x="1525" y="2754"/>
                  </a:lnTo>
                  <a:lnTo>
                    <a:pt x="1666" y="2729"/>
                  </a:lnTo>
                  <a:lnTo>
                    <a:pt x="1794" y="2690"/>
                  </a:lnTo>
                  <a:lnTo>
                    <a:pt x="1922" y="2652"/>
                  </a:lnTo>
                  <a:lnTo>
                    <a:pt x="2050" y="2588"/>
                  </a:lnTo>
                  <a:lnTo>
                    <a:pt x="2153" y="2524"/>
                  </a:lnTo>
                  <a:lnTo>
                    <a:pt x="2268" y="2447"/>
                  </a:lnTo>
                  <a:lnTo>
                    <a:pt x="2358" y="2357"/>
                  </a:lnTo>
                  <a:lnTo>
                    <a:pt x="2447" y="2255"/>
                  </a:lnTo>
                  <a:lnTo>
                    <a:pt x="2537" y="2152"/>
                  </a:lnTo>
                  <a:lnTo>
                    <a:pt x="2601" y="2037"/>
                  </a:lnTo>
                  <a:lnTo>
                    <a:pt x="2652" y="1909"/>
                  </a:lnTo>
                  <a:lnTo>
                    <a:pt x="2703" y="1794"/>
                  </a:lnTo>
                  <a:lnTo>
                    <a:pt x="2742" y="1653"/>
                  </a:lnTo>
                  <a:lnTo>
                    <a:pt x="2755" y="1525"/>
                  </a:lnTo>
                  <a:lnTo>
                    <a:pt x="2767" y="1384"/>
                  </a:lnTo>
                  <a:lnTo>
                    <a:pt x="2755" y="1243"/>
                  </a:lnTo>
                  <a:lnTo>
                    <a:pt x="2742" y="1102"/>
                  </a:lnTo>
                  <a:lnTo>
                    <a:pt x="2703" y="961"/>
                  </a:lnTo>
                  <a:lnTo>
                    <a:pt x="2652" y="846"/>
                  </a:lnTo>
                  <a:lnTo>
                    <a:pt x="2601" y="718"/>
                  </a:lnTo>
                  <a:lnTo>
                    <a:pt x="2537" y="602"/>
                  </a:lnTo>
                  <a:lnTo>
                    <a:pt x="2447" y="500"/>
                  </a:lnTo>
                  <a:lnTo>
                    <a:pt x="2358" y="397"/>
                  </a:lnTo>
                  <a:lnTo>
                    <a:pt x="2268" y="308"/>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f3eef4f90e_3_0"/>
            <p:cNvSpPr/>
            <p:nvPr/>
          </p:nvSpPr>
          <p:spPr>
            <a:xfrm>
              <a:off x="5558900" y="3197700"/>
              <a:ext cx="69175" cy="68875"/>
            </a:xfrm>
            <a:custGeom>
              <a:rect b="b" l="l" r="r" t="t"/>
              <a:pathLst>
                <a:path extrusionOk="0" h="2755"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8"/>
                  </a:lnTo>
                  <a:lnTo>
                    <a:pt x="116" y="846"/>
                  </a:lnTo>
                  <a:lnTo>
                    <a:pt x="65" y="974"/>
                  </a:lnTo>
                  <a:lnTo>
                    <a:pt x="26" y="1102"/>
                  </a:lnTo>
                  <a:lnTo>
                    <a:pt x="13" y="1243"/>
                  </a:lnTo>
                  <a:lnTo>
                    <a:pt x="0" y="1384"/>
                  </a:lnTo>
                  <a:lnTo>
                    <a:pt x="13" y="1525"/>
                  </a:lnTo>
                  <a:lnTo>
                    <a:pt x="26" y="1653"/>
                  </a:lnTo>
                  <a:lnTo>
                    <a:pt x="65" y="1793"/>
                  </a:lnTo>
                  <a:lnTo>
                    <a:pt x="116" y="1909"/>
                  </a:lnTo>
                  <a:lnTo>
                    <a:pt x="167" y="2037"/>
                  </a:lnTo>
                  <a:lnTo>
                    <a:pt x="244" y="2152"/>
                  </a:lnTo>
                  <a:lnTo>
                    <a:pt x="321" y="2255"/>
                  </a:lnTo>
                  <a:lnTo>
                    <a:pt x="410" y="2357"/>
                  </a:lnTo>
                  <a:lnTo>
                    <a:pt x="500" y="2447"/>
                  </a:lnTo>
                  <a:lnTo>
                    <a:pt x="615" y="2524"/>
                  </a:lnTo>
                  <a:lnTo>
                    <a:pt x="731" y="2588"/>
                  </a:lnTo>
                  <a:lnTo>
                    <a:pt x="846" y="2652"/>
                  </a:lnTo>
                  <a:lnTo>
                    <a:pt x="974" y="2690"/>
                  </a:lnTo>
                  <a:lnTo>
                    <a:pt x="1102" y="2728"/>
                  </a:lnTo>
                  <a:lnTo>
                    <a:pt x="1243" y="2754"/>
                  </a:lnTo>
                  <a:lnTo>
                    <a:pt x="1525" y="2754"/>
                  </a:lnTo>
                  <a:lnTo>
                    <a:pt x="1666" y="2728"/>
                  </a:lnTo>
                  <a:lnTo>
                    <a:pt x="1794" y="2690"/>
                  </a:lnTo>
                  <a:lnTo>
                    <a:pt x="1922" y="2652"/>
                  </a:lnTo>
                  <a:lnTo>
                    <a:pt x="2037" y="2588"/>
                  </a:lnTo>
                  <a:lnTo>
                    <a:pt x="2152" y="2524"/>
                  </a:lnTo>
                  <a:lnTo>
                    <a:pt x="2255" y="2447"/>
                  </a:lnTo>
                  <a:lnTo>
                    <a:pt x="2357" y="2357"/>
                  </a:lnTo>
                  <a:lnTo>
                    <a:pt x="2447" y="2255"/>
                  </a:lnTo>
                  <a:lnTo>
                    <a:pt x="2524" y="2152"/>
                  </a:lnTo>
                  <a:lnTo>
                    <a:pt x="2600" y="2037"/>
                  </a:lnTo>
                  <a:lnTo>
                    <a:pt x="2652" y="1909"/>
                  </a:lnTo>
                  <a:lnTo>
                    <a:pt x="2703" y="1793"/>
                  </a:lnTo>
                  <a:lnTo>
                    <a:pt x="2729" y="1653"/>
                  </a:lnTo>
                  <a:lnTo>
                    <a:pt x="2754" y="1525"/>
                  </a:lnTo>
                  <a:lnTo>
                    <a:pt x="2767" y="1384"/>
                  </a:lnTo>
                  <a:lnTo>
                    <a:pt x="2754" y="1243"/>
                  </a:lnTo>
                  <a:lnTo>
                    <a:pt x="2729" y="1102"/>
                  </a:lnTo>
                  <a:lnTo>
                    <a:pt x="2703" y="974"/>
                  </a:lnTo>
                  <a:lnTo>
                    <a:pt x="2652" y="846"/>
                  </a:lnTo>
                  <a:lnTo>
                    <a:pt x="2600" y="718"/>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f3eef4f90e_3_0"/>
            <p:cNvSpPr/>
            <p:nvPr/>
          </p:nvSpPr>
          <p:spPr>
            <a:xfrm>
              <a:off x="5558900" y="2944750"/>
              <a:ext cx="69175" cy="68850"/>
            </a:xfrm>
            <a:custGeom>
              <a:rect b="b" l="l" r="r" t="t"/>
              <a:pathLst>
                <a:path extrusionOk="0" h="2754"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7"/>
                  </a:lnTo>
                  <a:lnTo>
                    <a:pt x="116" y="845"/>
                  </a:lnTo>
                  <a:lnTo>
                    <a:pt x="65" y="961"/>
                  </a:lnTo>
                  <a:lnTo>
                    <a:pt x="26" y="1102"/>
                  </a:lnTo>
                  <a:lnTo>
                    <a:pt x="13" y="1243"/>
                  </a:lnTo>
                  <a:lnTo>
                    <a:pt x="0" y="1383"/>
                  </a:lnTo>
                  <a:lnTo>
                    <a:pt x="13" y="1524"/>
                  </a:lnTo>
                  <a:lnTo>
                    <a:pt x="26" y="1652"/>
                  </a:lnTo>
                  <a:lnTo>
                    <a:pt x="65" y="1793"/>
                  </a:lnTo>
                  <a:lnTo>
                    <a:pt x="116" y="1909"/>
                  </a:lnTo>
                  <a:lnTo>
                    <a:pt x="167" y="2037"/>
                  </a:lnTo>
                  <a:lnTo>
                    <a:pt x="244" y="2152"/>
                  </a:lnTo>
                  <a:lnTo>
                    <a:pt x="321" y="2254"/>
                  </a:lnTo>
                  <a:lnTo>
                    <a:pt x="410" y="2357"/>
                  </a:lnTo>
                  <a:lnTo>
                    <a:pt x="500" y="2446"/>
                  </a:lnTo>
                  <a:lnTo>
                    <a:pt x="615" y="2523"/>
                  </a:lnTo>
                  <a:lnTo>
                    <a:pt x="731" y="2587"/>
                  </a:lnTo>
                  <a:lnTo>
                    <a:pt x="846" y="2651"/>
                  </a:lnTo>
                  <a:lnTo>
                    <a:pt x="974" y="2690"/>
                  </a:lnTo>
                  <a:lnTo>
                    <a:pt x="1102" y="2728"/>
                  </a:lnTo>
                  <a:lnTo>
                    <a:pt x="1243" y="2754"/>
                  </a:lnTo>
                  <a:lnTo>
                    <a:pt x="1525" y="2754"/>
                  </a:lnTo>
                  <a:lnTo>
                    <a:pt x="1666" y="2728"/>
                  </a:lnTo>
                  <a:lnTo>
                    <a:pt x="1794" y="2690"/>
                  </a:lnTo>
                  <a:lnTo>
                    <a:pt x="1922" y="2651"/>
                  </a:lnTo>
                  <a:lnTo>
                    <a:pt x="2037" y="2587"/>
                  </a:lnTo>
                  <a:lnTo>
                    <a:pt x="2152" y="2523"/>
                  </a:lnTo>
                  <a:lnTo>
                    <a:pt x="2255" y="2446"/>
                  </a:lnTo>
                  <a:lnTo>
                    <a:pt x="2357" y="2357"/>
                  </a:lnTo>
                  <a:lnTo>
                    <a:pt x="2447" y="2254"/>
                  </a:lnTo>
                  <a:lnTo>
                    <a:pt x="2524" y="2152"/>
                  </a:lnTo>
                  <a:lnTo>
                    <a:pt x="2600" y="2037"/>
                  </a:lnTo>
                  <a:lnTo>
                    <a:pt x="2652" y="1909"/>
                  </a:lnTo>
                  <a:lnTo>
                    <a:pt x="2703" y="1793"/>
                  </a:lnTo>
                  <a:lnTo>
                    <a:pt x="2729" y="1652"/>
                  </a:lnTo>
                  <a:lnTo>
                    <a:pt x="2754" y="1524"/>
                  </a:lnTo>
                  <a:lnTo>
                    <a:pt x="2767" y="1383"/>
                  </a:lnTo>
                  <a:lnTo>
                    <a:pt x="2754" y="1243"/>
                  </a:lnTo>
                  <a:lnTo>
                    <a:pt x="2729" y="1102"/>
                  </a:lnTo>
                  <a:lnTo>
                    <a:pt x="2703" y="961"/>
                  </a:lnTo>
                  <a:lnTo>
                    <a:pt x="2652" y="845"/>
                  </a:lnTo>
                  <a:lnTo>
                    <a:pt x="2600" y="717"/>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f3eef4f90e_3_0"/>
            <p:cNvSpPr/>
            <p:nvPr/>
          </p:nvSpPr>
          <p:spPr>
            <a:xfrm>
              <a:off x="5527200" y="2346925"/>
              <a:ext cx="524175" cy="524200"/>
            </a:xfrm>
            <a:custGeom>
              <a:rect b="b" l="l" r="r" t="t"/>
              <a:pathLst>
                <a:path extrusionOk="0" h="20968" w="20967">
                  <a:moveTo>
                    <a:pt x="1" y="1"/>
                  </a:moveTo>
                  <a:lnTo>
                    <a:pt x="1" y="20967"/>
                  </a:lnTo>
                  <a:lnTo>
                    <a:pt x="20967" y="20967"/>
                  </a:lnTo>
                  <a:lnTo>
                    <a:pt x="2096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f3eef4f90e_3_0"/>
            <p:cNvSpPr/>
            <p:nvPr/>
          </p:nvSpPr>
          <p:spPr>
            <a:xfrm>
              <a:off x="5527200" y="2346925"/>
              <a:ext cx="261950" cy="524200"/>
            </a:xfrm>
            <a:custGeom>
              <a:rect b="b" l="l" r="r" t="t"/>
              <a:pathLst>
                <a:path extrusionOk="0" h="20968" w="10478">
                  <a:moveTo>
                    <a:pt x="1" y="1"/>
                  </a:moveTo>
                  <a:lnTo>
                    <a:pt x="1" y="20967"/>
                  </a:lnTo>
                  <a:lnTo>
                    <a:pt x="10477" y="1047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f3eef4f90e_3_0"/>
            <p:cNvSpPr/>
            <p:nvPr/>
          </p:nvSpPr>
          <p:spPr>
            <a:xfrm>
              <a:off x="5789125" y="2346925"/>
              <a:ext cx="262250" cy="524200"/>
            </a:xfrm>
            <a:custGeom>
              <a:rect b="b" l="l" r="r" t="t"/>
              <a:pathLst>
                <a:path extrusionOk="0" h="20968" w="10490">
                  <a:moveTo>
                    <a:pt x="10490" y="1"/>
                  </a:moveTo>
                  <a:lnTo>
                    <a:pt x="0" y="10478"/>
                  </a:lnTo>
                  <a:lnTo>
                    <a:pt x="10490" y="20967"/>
                  </a:lnTo>
                  <a:lnTo>
                    <a:pt x="1049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f3eef4f90e_3_0"/>
            <p:cNvSpPr/>
            <p:nvPr/>
          </p:nvSpPr>
          <p:spPr>
            <a:xfrm>
              <a:off x="5622300" y="2442025"/>
              <a:ext cx="334000" cy="333675"/>
            </a:xfrm>
            <a:custGeom>
              <a:rect b="b" l="l" r="r" t="t"/>
              <a:pathLst>
                <a:path extrusionOk="0" h="13347" w="13360">
                  <a:moveTo>
                    <a:pt x="0" y="1"/>
                  </a:moveTo>
                  <a:lnTo>
                    <a:pt x="0" y="13347"/>
                  </a:lnTo>
                  <a:lnTo>
                    <a:pt x="13359" y="13347"/>
                  </a:lnTo>
                  <a:lnTo>
                    <a:pt x="1335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4" name="Google Shape;494;gf3eef4f90e_3_0"/>
          <p:cNvGrpSpPr/>
          <p:nvPr/>
        </p:nvGrpSpPr>
        <p:grpSpPr>
          <a:xfrm>
            <a:off x="3653408" y="1170900"/>
            <a:ext cx="4731533" cy="1901825"/>
            <a:chOff x="4782271" y="-857200"/>
            <a:chExt cx="2352709" cy="1901825"/>
          </a:xfrm>
        </p:grpSpPr>
        <p:sp>
          <p:nvSpPr>
            <p:cNvPr id="495" name="Google Shape;495;gf3eef4f90e_3_0"/>
            <p:cNvSpPr txBox="1"/>
            <p:nvPr/>
          </p:nvSpPr>
          <p:spPr>
            <a:xfrm>
              <a:off x="4782271" y="-857200"/>
              <a:ext cx="2334900" cy="123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2500">
                  <a:latin typeface="Fira Sans Extra Condensed"/>
                  <a:ea typeface="Fira Sans Extra Condensed"/>
                  <a:cs typeface="Fira Sans Extra Condensed"/>
                  <a:sym typeface="Fira Sans Extra Condensed"/>
                </a:rPr>
                <a:t>What variables can help determine whether a post is fraudulent or not?</a:t>
              </a:r>
              <a:endParaRPr b="1" i="0" sz="2500" u="none" cap="none" strike="noStrike">
                <a:solidFill>
                  <a:srgbClr val="000000"/>
                </a:solidFill>
                <a:latin typeface="Fira Sans Extra Condensed"/>
                <a:ea typeface="Fira Sans Extra Condensed"/>
                <a:cs typeface="Fira Sans Extra Condensed"/>
                <a:sym typeface="Fira Sans Extra Condensed"/>
              </a:endParaRPr>
            </a:p>
          </p:txBody>
        </p:sp>
        <p:sp>
          <p:nvSpPr>
            <p:cNvPr id="496" name="Google Shape;496;gf3eef4f90e_3_0"/>
            <p:cNvSpPr txBox="1"/>
            <p:nvPr/>
          </p:nvSpPr>
          <p:spPr>
            <a:xfrm>
              <a:off x="4800080" y="330625"/>
              <a:ext cx="2334900" cy="714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latin typeface="Roboto"/>
                  <a:ea typeface="Roboto"/>
                  <a:cs typeface="Roboto"/>
                  <a:sym typeface="Roboto"/>
                </a:rPr>
                <a:t>Which classification model can help predict a fraudulent post?</a:t>
              </a:r>
              <a:endParaRPr b="0" i="0" sz="1800" u="none" cap="none" strike="noStrike">
                <a:solidFill>
                  <a:srgbClr val="000000"/>
                </a:solidFill>
                <a:latin typeface="Roboto"/>
                <a:ea typeface="Roboto"/>
                <a:cs typeface="Roboto"/>
                <a:sym typeface="Roboto"/>
              </a:endParaRPr>
            </a:p>
          </p:txBody>
        </p:sp>
      </p:grpSp>
      <p:grpSp>
        <p:nvGrpSpPr>
          <p:cNvPr id="497" name="Google Shape;497;gf3eef4f90e_3_0"/>
          <p:cNvGrpSpPr/>
          <p:nvPr/>
        </p:nvGrpSpPr>
        <p:grpSpPr>
          <a:xfrm>
            <a:off x="3470375" y="3072725"/>
            <a:ext cx="5170870" cy="1697350"/>
            <a:chOff x="4679537" y="-1047825"/>
            <a:chExt cx="2334900" cy="1697350"/>
          </a:xfrm>
        </p:grpSpPr>
        <p:sp>
          <p:nvSpPr>
            <p:cNvPr id="498" name="Google Shape;498;gf3eef4f90e_3_0"/>
            <p:cNvSpPr txBox="1"/>
            <p:nvPr/>
          </p:nvSpPr>
          <p:spPr>
            <a:xfrm>
              <a:off x="4679537" y="-1047825"/>
              <a:ext cx="2334900" cy="75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2500">
                  <a:latin typeface="Fira Sans Extra Condensed"/>
                  <a:ea typeface="Fira Sans Extra Condensed"/>
                  <a:cs typeface="Fira Sans Extra Condensed"/>
                  <a:sym typeface="Fira Sans Extra Condensed"/>
                </a:rPr>
                <a:t>Real-Life Problem</a:t>
              </a:r>
              <a:endParaRPr b="1" i="0" sz="2500" u="none" cap="none" strike="noStrike">
                <a:solidFill>
                  <a:srgbClr val="000000"/>
                </a:solidFill>
                <a:latin typeface="Fira Sans Extra Condensed"/>
                <a:ea typeface="Fira Sans Extra Condensed"/>
                <a:cs typeface="Fira Sans Extra Condensed"/>
                <a:sym typeface="Fira Sans Extra Condensed"/>
              </a:endParaRPr>
            </a:p>
          </p:txBody>
        </p:sp>
        <p:sp>
          <p:nvSpPr>
            <p:cNvPr id="499" name="Google Shape;499;gf3eef4f90e_3_0"/>
            <p:cNvSpPr txBox="1"/>
            <p:nvPr/>
          </p:nvSpPr>
          <p:spPr>
            <a:xfrm>
              <a:off x="4679537" y="-409175"/>
              <a:ext cx="2334900" cy="105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800">
                  <a:latin typeface="Roboto"/>
                  <a:ea typeface="Roboto"/>
                  <a:cs typeface="Roboto"/>
                  <a:sym typeface="Roboto"/>
                </a:rPr>
                <a:t>A website that can filter out fraudulent posts can promote more visitors to browse the site, as well as more companies to post their job post</a:t>
              </a:r>
              <a:endParaRPr b="0" i="0" sz="1800" u="none" cap="none" strike="noStrike">
                <a:solidFill>
                  <a:srgbClr val="000000"/>
                </a:solidFill>
                <a:latin typeface="Roboto"/>
                <a:ea typeface="Roboto"/>
                <a:cs typeface="Roboto"/>
                <a:sym typeface="Roboto"/>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2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Machine Learning Classifier Models</a:t>
            </a:r>
            <a:endParaRPr/>
          </a:p>
        </p:txBody>
      </p:sp>
      <p:sp>
        <p:nvSpPr>
          <p:cNvPr id="1091" name="Google Shape;1091;p21"/>
          <p:cNvSpPr/>
          <p:nvPr/>
        </p:nvSpPr>
        <p:spPr>
          <a:xfrm>
            <a:off x="1308875" y="1130038"/>
            <a:ext cx="824700" cy="8247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1"/>
          <p:cNvSpPr/>
          <p:nvPr/>
        </p:nvSpPr>
        <p:spPr>
          <a:xfrm>
            <a:off x="1526204" y="1359647"/>
            <a:ext cx="390060" cy="365493"/>
          </a:xfrm>
          <a:custGeom>
            <a:rect b="b" l="l" r="r" t="t"/>
            <a:pathLst>
              <a:path extrusionOk="0" h="10712" w="11432">
                <a:moveTo>
                  <a:pt x="6880" y="1261"/>
                </a:moveTo>
                <a:cubicBezTo>
                  <a:pt x="7296" y="1261"/>
                  <a:pt x="7296" y="1884"/>
                  <a:pt x="6880" y="1884"/>
                </a:cubicBezTo>
                <a:cubicBezTo>
                  <a:pt x="6865" y="1884"/>
                  <a:pt x="6850" y="1883"/>
                  <a:pt x="6835" y="1882"/>
                </a:cubicBezTo>
                <a:cubicBezTo>
                  <a:pt x="5716" y="1882"/>
                  <a:pt x="4811" y="2787"/>
                  <a:pt x="4811" y="3906"/>
                </a:cubicBezTo>
                <a:cubicBezTo>
                  <a:pt x="4799" y="4097"/>
                  <a:pt x="4656" y="4192"/>
                  <a:pt x="4510" y="4192"/>
                </a:cubicBezTo>
                <a:cubicBezTo>
                  <a:pt x="4364" y="4192"/>
                  <a:pt x="4215" y="4097"/>
                  <a:pt x="4191" y="3906"/>
                </a:cubicBezTo>
                <a:cubicBezTo>
                  <a:pt x="4191" y="2454"/>
                  <a:pt x="5382" y="1263"/>
                  <a:pt x="6835" y="1263"/>
                </a:cubicBezTo>
                <a:cubicBezTo>
                  <a:pt x="6850" y="1261"/>
                  <a:pt x="6865" y="1261"/>
                  <a:pt x="6880" y="1261"/>
                </a:cubicBezTo>
                <a:close/>
                <a:moveTo>
                  <a:pt x="6835" y="1"/>
                </a:moveTo>
                <a:cubicBezTo>
                  <a:pt x="3501" y="1"/>
                  <a:pt x="1691" y="3906"/>
                  <a:pt x="3858" y="6430"/>
                </a:cubicBezTo>
                <a:lnTo>
                  <a:pt x="3239" y="7050"/>
                </a:lnTo>
                <a:lnTo>
                  <a:pt x="3025" y="6835"/>
                </a:lnTo>
                <a:cubicBezTo>
                  <a:pt x="2965" y="6764"/>
                  <a:pt x="2882" y="6728"/>
                  <a:pt x="2798" y="6728"/>
                </a:cubicBezTo>
                <a:cubicBezTo>
                  <a:pt x="2715" y="6728"/>
                  <a:pt x="2632" y="6764"/>
                  <a:pt x="2572" y="6835"/>
                </a:cubicBezTo>
                <a:lnTo>
                  <a:pt x="119" y="9288"/>
                </a:lnTo>
                <a:cubicBezTo>
                  <a:pt x="0" y="9407"/>
                  <a:pt x="0" y="9622"/>
                  <a:pt x="119" y="9741"/>
                </a:cubicBezTo>
                <a:lnTo>
                  <a:pt x="1000" y="10622"/>
                </a:lnTo>
                <a:cubicBezTo>
                  <a:pt x="1060" y="10681"/>
                  <a:pt x="1143" y="10711"/>
                  <a:pt x="1227" y="10711"/>
                </a:cubicBezTo>
                <a:cubicBezTo>
                  <a:pt x="1310" y="10711"/>
                  <a:pt x="1393" y="10681"/>
                  <a:pt x="1453" y="10622"/>
                </a:cubicBezTo>
                <a:lnTo>
                  <a:pt x="3906" y="8169"/>
                </a:lnTo>
                <a:cubicBezTo>
                  <a:pt x="4049" y="8050"/>
                  <a:pt x="4049" y="7836"/>
                  <a:pt x="3906" y="7716"/>
                </a:cubicBezTo>
                <a:lnTo>
                  <a:pt x="3691" y="7502"/>
                </a:lnTo>
                <a:lnTo>
                  <a:pt x="4311" y="6883"/>
                </a:lnTo>
                <a:cubicBezTo>
                  <a:pt x="5055" y="7516"/>
                  <a:pt x="5944" y="7811"/>
                  <a:pt x="6820" y="7811"/>
                </a:cubicBezTo>
                <a:cubicBezTo>
                  <a:pt x="8383" y="7811"/>
                  <a:pt x="9907" y="6873"/>
                  <a:pt x="10502" y="5240"/>
                </a:cubicBezTo>
                <a:cubicBezTo>
                  <a:pt x="11431" y="2692"/>
                  <a:pt x="9550" y="1"/>
                  <a:pt x="68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3" name="Google Shape;1093;p21"/>
          <p:cNvGrpSpPr/>
          <p:nvPr/>
        </p:nvGrpSpPr>
        <p:grpSpPr>
          <a:xfrm>
            <a:off x="746801" y="2049305"/>
            <a:ext cx="1948882" cy="824600"/>
            <a:chOff x="457200" y="959300"/>
            <a:chExt cx="2061000" cy="824600"/>
          </a:xfrm>
        </p:grpSpPr>
        <p:sp>
          <p:nvSpPr>
            <p:cNvPr id="1094" name="Google Shape;1094;p21"/>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SGD Classifier</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1095" name="Google Shape;1095;p21"/>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grpSp>
        <p:nvGrpSpPr>
          <p:cNvPr id="1096" name="Google Shape;1096;p21"/>
          <p:cNvGrpSpPr/>
          <p:nvPr/>
        </p:nvGrpSpPr>
        <p:grpSpPr>
          <a:xfrm>
            <a:off x="1243322" y="3221070"/>
            <a:ext cx="376627" cy="358820"/>
            <a:chOff x="2430622" y="2290545"/>
            <a:chExt cx="376627" cy="358820"/>
          </a:xfrm>
        </p:grpSpPr>
        <p:sp>
          <p:nvSpPr>
            <p:cNvPr id="1097" name="Google Shape;1097;p21"/>
            <p:cNvSpPr/>
            <p:nvPr/>
          </p:nvSpPr>
          <p:spPr>
            <a:xfrm>
              <a:off x="2430622" y="2290545"/>
              <a:ext cx="269166" cy="327896"/>
            </a:xfrm>
            <a:custGeom>
              <a:rect b="b" l="l" r="r" t="t"/>
              <a:pathLst>
                <a:path extrusionOk="0" h="9575" w="7860">
                  <a:moveTo>
                    <a:pt x="6264" y="2025"/>
                  </a:moveTo>
                  <a:cubicBezTo>
                    <a:pt x="6669" y="2025"/>
                    <a:pt x="6669" y="2620"/>
                    <a:pt x="6264" y="2620"/>
                  </a:cubicBezTo>
                  <a:lnTo>
                    <a:pt x="4430" y="2620"/>
                  </a:lnTo>
                  <a:cubicBezTo>
                    <a:pt x="4025" y="2620"/>
                    <a:pt x="4025" y="2025"/>
                    <a:pt x="4430" y="2025"/>
                  </a:cubicBezTo>
                  <a:close/>
                  <a:moveTo>
                    <a:pt x="3406" y="2025"/>
                  </a:moveTo>
                  <a:cubicBezTo>
                    <a:pt x="3811" y="2025"/>
                    <a:pt x="3811" y="2644"/>
                    <a:pt x="3406" y="2644"/>
                  </a:cubicBezTo>
                  <a:lnTo>
                    <a:pt x="1572" y="2644"/>
                  </a:lnTo>
                  <a:cubicBezTo>
                    <a:pt x="1144" y="2644"/>
                    <a:pt x="1144" y="2025"/>
                    <a:pt x="1572" y="2025"/>
                  </a:cubicBezTo>
                  <a:close/>
                  <a:moveTo>
                    <a:pt x="3406" y="3239"/>
                  </a:moveTo>
                  <a:cubicBezTo>
                    <a:pt x="3811" y="3239"/>
                    <a:pt x="3811" y="3859"/>
                    <a:pt x="3406" y="3859"/>
                  </a:cubicBezTo>
                  <a:lnTo>
                    <a:pt x="1572" y="3859"/>
                  </a:lnTo>
                  <a:cubicBezTo>
                    <a:pt x="1144" y="3859"/>
                    <a:pt x="1144" y="3239"/>
                    <a:pt x="1572" y="3239"/>
                  </a:cubicBezTo>
                  <a:close/>
                  <a:moveTo>
                    <a:pt x="6264" y="3239"/>
                  </a:moveTo>
                  <a:cubicBezTo>
                    <a:pt x="6669" y="3239"/>
                    <a:pt x="6669" y="3859"/>
                    <a:pt x="6264" y="3859"/>
                  </a:cubicBezTo>
                  <a:lnTo>
                    <a:pt x="4430" y="3859"/>
                  </a:lnTo>
                  <a:cubicBezTo>
                    <a:pt x="4025" y="3859"/>
                    <a:pt x="4025" y="3239"/>
                    <a:pt x="4430" y="3239"/>
                  </a:cubicBezTo>
                  <a:close/>
                  <a:moveTo>
                    <a:pt x="3406" y="4478"/>
                  </a:moveTo>
                  <a:cubicBezTo>
                    <a:pt x="3811" y="4478"/>
                    <a:pt x="3811" y="5097"/>
                    <a:pt x="3406" y="5097"/>
                  </a:cubicBezTo>
                  <a:lnTo>
                    <a:pt x="1572" y="5097"/>
                  </a:lnTo>
                  <a:cubicBezTo>
                    <a:pt x="1144" y="5097"/>
                    <a:pt x="1144" y="4478"/>
                    <a:pt x="1572" y="4478"/>
                  </a:cubicBezTo>
                  <a:close/>
                  <a:moveTo>
                    <a:pt x="5311" y="4478"/>
                  </a:moveTo>
                  <a:cubicBezTo>
                    <a:pt x="5716" y="4478"/>
                    <a:pt x="5716" y="5097"/>
                    <a:pt x="5311" y="5097"/>
                  </a:cubicBezTo>
                  <a:lnTo>
                    <a:pt x="4406" y="5097"/>
                  </a:lnTo>
                  <a:cubicBezTo>
                    <a:pt x="4263" y="5097"/>
                    <a:pt x="4120" y="4954"/>
                    <a:pt x="4120" y="4811"/>
                  </a:cubicBezTo>
                  <a:lnTo>
                    <a:pt x="4120" y="4787"/>
                  </a:lnTo>
                  <a:cubicBezTo>
                    <a:pt x="4120" y="4621"/>
                    <a:pt x="4263" y="4478"/>
                    <a:pt x="4406" y="4478"/>
                  </a:cubicBezTo>
                  <a:close/>
                  <a:moveTo>
                    <a:pt x="3406" y="5716"/>
                  </a:moveTo>
                  <a:cubicBezTo>
                    <a:pt x="3811" y="5716"/>
                    <a:pt x="3811" y="6311"/>
                    <a:pt x="3406" y="6311"/>
                  </a:cubicBezTo>
                  <a:lnTo>
                    <a:pt x="1572" y="6311"/>
                  </a:lnTo>
                  <a:cubicBezTo>
                    <a:pt x="1144" y="6311"/>
                    <a:pt x="1144" y="5716"/>
                    <a:pt x="1572" y="5716"/>
                  </a:cubicBezTo>
                  <a:close/>
                  <a:moveTo>
                    <a:pt x="3406" y="6954"/>
                  </a:moveTo>
                  <a:cubicBezTo>
                    <a:pt x="3811" y="6954"/>
                    <a:pt x="3811" y="7574"/>
                    <a:pt x="3406" y="7574"/>
                  </a:cubicBezTo>
                  <a:lnTo>
                    <a:pt x="1572" y="7574"/>
                  </a:lnTo>
                  <a:cubicBezTo>
                    <a:pt x="1144" y="7574"/>
                    <a:pt x="1144" y="6954"/>
                    <a:pt x="1572" y="6954"/>
                  </a:cubicBezTo>
                  <a:close/>
                  <a:moveTo>
                    <a:pt x="1263" y="1"/>
                  </a:moveTo>
                  <a:cubicBezTo>
                    <a:pt x="572" y="1"/>
                    <a:pt x="1" y="548"/>
                    <a:pt x="1" y="1239"/>
                  </a:cubicBezTo>
                  <a:lnTo>
                    <a:pt x="1" y="8336"/>
                  </a:lnTo>
                  <a:cubicBezTo>
                    <a:pt x="1" y="9026"/>
                    <a:pt x="572" y="9574"/>
                    <a:pt x="1263" y="9574"/>
                  </a:cubicBezTo>
                  <a:lnTo>
                    <a:pt x="4835" y="9574"/>
                  </a:lnTo>
                  <a:cubicBezTo>
                    <a:pt x="3531" y="7488"/>
                    <a:pt x="5012" y="4787"/>
                    <a:pt x="7470" y="4787"/>
                  </a:cubicBezTo>
                  <a:cubicBezTo>
                    <a:pt x="7481" y="4787"/>
                    <a:pt x="7491" y="4787"/>
                    <a:pt x="7502" y="4787"/>
                  </a:cubicBezTo>
                  <a:lnTo>
                    <a:pt x="7550" y="4787"/>
                  </a:lnTo>
                  <a:cubicBezTo>
                    <a:pt x="7645" y="4787"/>
                    <a:pt x="7740" y="4787"/>
                    <a:pt x="7859" y="4811"/>
                  </a:cubicBezTo>
                  <a:lnTo>
                    <a:pt x="7859" y="1239"/>
                  </a:lnTo>
                  <a:cubicBezTo>
                    <a:pt x="7836" y="548"/>
                    <a:pt x="7288" y="1"/>
                    <a:pt x="66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1"/>
            <p:cNvSpPr/>
            <p:nvPr/>
          </p:nvSpPr>
          <p:spPr>
            <a:xfrm>
              <a:off x="2565993" y="2474852"/>
              <a:ext cx="241256" cy="174513"/>
            </a:xfrm>
            <a:custGeom>
              <a:rect b="b" l="l" r="r" t="t"/>
              <a:pathLst>
                <a:path extrusionOk="0" h="5096" w="7045">
                  <a:moveTo>
                    <a:pt x="4400" y="1625"/>
                  </a:moveTo>
                  <a:cubicBezTo>
                    <a:pt x="4628" y="1625"/>
                    <a:pt x="4838" y="1897"/>
                    <a:pt x="4645" y="2144"/>
                  </a:cubicBezTo>
                  <a:lnTo>
                    <a:pt x="3668" y="3359"/>
                  </a:lnTo>
                  <a:cubicBezTo>
                    <a:pt x="3613" y="3428"/>
                    <a:pt x="3525" y="3465"/>
                    <a:pt x="3438" y="3465"/>
                  </a:cubicBezTo>
                  <a:cubicBezTo>
                    <a:pt x="3375" y="3465"/>
                    <a:pt x="3313" y="3446"/>
                    <a:pt x="3263" y="3406"/>
                  </a:cubicBezTo>
                  <a:lnTo>
                    <a:pt x="2525" y="2882"/>
                  </a:lnTo>
                  <a:cubicBezTo>
                    <a:pt x="2382" y="2787"/>
                    <a:pt x="2358" y="2573"/>
                    <a:pt x="2454" y="2454"/>
                  </a:cubicBezTo>
                  <a:cubicBezTo>
                    <a:pt x="2512" y="2366"/>
                    <a:pt x="2605" y="2315"/>
                    <a:pt x="2702" y="2315"/>
                  </a:cubicBezTo>
                  <a:cubicBezTo>
                    <a:pt x="2764" y="2315"/>
                    <a:pt x="2827" y="2336"/>
                    <a:pt x="2882" y="2382"/>
                  </a:cubicBezTo>
                  <a:lnTo>
                    <a:pt x="3382" y="2739"/>
                  </a:lnTo>
                  <a:lnTo>
                    <a:pt x="4168" y="1739"/>
                  </a:lnTo>
                  <a:cubicBezTo>
                    <a:pt x="4237" y="1659"/>
                    <a:pt x="4319" y="1625"/>
                    <a:pt x="4400" y="1625"/>
                  </a:cubicBezTo>
                  <a:close/>
                  <a:moveTo>
                    <a:pt x="3525" y="1"/>
                  </a:moveTo>
                  <a:cubicBezTo>
                    <a:pt x="739" y="1"/>
                    <a:pt x="1" y="3835"/>
                    <a:pt x="2549" y="4883"/>
                  </a:cubicBezTo>
                  <a:cubicBezTo>
                    <a:pt x="2902" y="5030"/>
                    <a:pt x="3247" y="5096"/>
                    <a:pt x="3576" y="5096"/>
                  </a:cubicBezTo>
                  <a:cubicBezTo>
                    <a:pt x="5644" y="5096"/>
                    <a:pt x="7044" y="2468"/>
                    <a:pt x="5359" y="763"/>
                  </a:cubicBezTo>
                  <a:cubicBezTo>
                    <a:pt x="4883" y="263"/>
                    <a:pt x="4240" y="1"/>
                    <a:pt x="35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9" name="Google Shape;1099;p21"/>
          <p:cNvSpPr/>
          <p:nvPr/>
        </p:nvSpPr>
        <p:spPr>
          <a:xfrm>
            <a:off x="4159638" y="1130038"/>
            <a:ext cx="824700" cy="824700"/>
          </a:xfrm>
          <a:prstGeom prst="ellipse">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1"/>
          <p:cNvSpPr/>
          <p:nvPr/>
        </p:nvSpPr>
        <p:spPr>
          <a:xfrm>
            <a:off x="4376967" y="1359647"/>
            <a:ext cx="390060" cy="365493"/>
          </a:xfrm>
          <a:custGeom>
            <a:rect b="b" l="l" r="r" t="t"/>
            <a:pathLst>
              <a:path extrusionOk="0" h="10712" w="11432">
                <a:moveTo>
                  <a:pt x="6880" y="1261"/>
                </a:moveTo>
                <a:cubicBezTo>
                  <a:pt x="7296" y="1261"/>
                  <a:pt x="7296" y="1884"/>
                  <a:pt x="6880" y="1884"/>
                </a:cubicBezTo>
                <a:cubicBezTo>
                  <a:pt x="6865" y="1884"/>
                  <a:pt x="6850" y="1883"/>
                  <a:pt x="6835" y="1882"/>
                </a:cubicBezTo>
                <a:cubicBezTo>
                  <a:pt x="5716" y="1882"/>
                  <a:pt x="4811" y="2787"/>
                  <a:pt x="4811" y="3906"/>
                </a:cubicBezTo>
                <a:cubicBezTo>
                  <a:pt x="4799" y="4097"/>
                  <a:pt x="4656" y="4192"/>
                  <a:pt x="4510" y="4192"/>
                </a:cubicBezTo>
                <a:cubicBezTo>
                  <a:pt x="4364" y="4192"/>
                  <a:pt x="4215" y="4097"/>
                  <a:pt x="4191" y="3906"/>
                </a:cubicBezTo>
                <a:cubicBezTo>
                  <a:pt x="4191" y="2454"/>
                  <a:pt x="5382" y="1263"/>
                  <a:pt x="6835" y="1263"/>
                </a:cubicBezTo>
                <a:cubicBezTo>
                  <a:pt x="6850" y="1261"/>
                  <a:pt x="6865" y="1261"/>
                  <a:pt x="6880" y="1261"/>
                </a:cubicBezTo>
                <a:close/>
                <a:moveTo>
                  <a:pt x="6835" y="1"/>
                </a:moveTo>
                <a:cubicBezTo>
                  <a:pt x="3501" y="1"/>
                  <a:pt x="1691" y="3906"/>
                  <a:pt x="3858" y="6430"/>
                </a:cubicBezTo>
                <a:lnTo>
                  <a:pt x="3239" y="7050"/>
                </a:lnTo>
                <a:lnTo>
                  <a:pt x="3025" y="6835"/>
                </a:lnTo>
                <a:cubicBezTo>
                  <a:pt x="2965" y="6764"/>
                  <a:pt x="2882" y="6728"/>
                  <a:pt x="2798" y="6728"/>
                </a:cubicBezTo>
                <a:cubicBezTo>
                  <a:pt x="2715" y="6728"/>
                  <a:pt x="2632" y="6764"/>
                  <a:pt x="2572" y="6835"/>
                </a:cubicBezTo>
                <a:lnTo>
                  <a:pt x="119" y="9288"/>
                </a:lnTo>
                <a:cubicBezTo>
                  <a:pt x="0" y="9407"/>
                  <a:pt x="0" y="9622"/>
                  <a:pt x="119" y="9741"/>
                </a:cubicBezTo>
                <a:lnTo>
                  <a:pt x="1000" y="10622"/>
                </a:lnTo>
                <a:cubicBezTo>
                  <a:pt x="1060" y="10681"/>
                  <a:pt x="1143" y="10711"/>
                  <a:pt x="1227" y="10711"/>
                </a:cubicBezTo>
                <a:cubicBezTo>
                  <a:pt x="1310" y="10711"/>
                  <a:pt x="1393" y="10681"/>
                  <a:pt x="1453" y="10622"/>
                </a:cubicBezTo>
                <a:lnTo>
                  <a:pt x="3906" y="8169"/>
                </a:lnTo>
                <a:cubicBezTo>
                  <a:pt x="4049" y="8050"/>
                  <a:pt x="4049" y="7836"/>
                  <a:pt x="3906" y="7716"/>
                </a:cubicBezTo>
                <a:lnTo>
                  <a:pt x="3691" y="7502"/>
                </a:lnTo>
                <a:lnTo>
                  <a:pt x="4311" y="6883"/>
                </a:lnTo>
                <a:cubicBezTo>
                  <a:pt x="5055" y="7516"/>
                  <a:pt x="5944" y="7811"/>
                  <a:pt x="6820" y="7811"/>
                </a:cubicBezTo>
                <a:cubicBezTo>
                  <a:pt x="8383" y="7811"/>
                  <a:pt x="9907" y="6873"/>
                  <a:pt x="10502" y="5240"/>
                </a:cubicBezTo>
                <a:cubicBezTo>
                  <a:pt x="11431" y="2692"/>
                  <a:pt x="9550" y="1"/>
                  <a:pt x="68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1" name="Google Shape;1101;p21"/>
          <p:cNvGrpSpPr/>
          <p:nvPr/>
        </p:nvGrpSpPr>
        <p:grpSpPr>
          <a:xfrm>
            <a:off x="3597563" y="2049305"/>
            <a:ext cx="1948882" cy="824600"/>
            <a:chOff x="457200" y="959300"/>
            <a:chExt cx="2061000" cy="824600"/>
          </a:xfrm>
        </p:grpSpPr>
        <p:sp>
          <p:nvSpPr>
            <p:cNvPr id="1102" name="Google Shape;1102;p21"/>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Random Forest </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1103" name="Google Shape;1103;p21"/>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grpSp>
        <p:nvGrpSpPr>
          <p:cNvPr id="1104" name="Google Shape;1104;p21"/>
          <p:cNvGrpSpPr/>
          <p:nvPr/>
        </p:nvGrpSpPr>
        <p:grpSpPr>
          <a:xfrm>
            <a:off x="4094085" y="3221070"/>
            <a:ext cx="376627" cy="358820"/>
            <a:chOff x="2430622" y="2290545"/>
            <a:chExt cx="376627" cy="358820"/>
          </a:xfrm>
        </p:grpSpPr>
        <p:sp>
          <p:nvSpPr>
            <p:cNvPr id="1105" name="Google Shape;1105;p21"/>
            <p:cNvSpPr/>
            <p:nvPr/>
          </p:nvSpPr>
          <p:spPr>
            <a:xfrm>
              <a:off x="2430622" y="2290545"/>
              <a:ext cx="269166" cy="327896"/>
            </a:xfrm>
            <a:custGeom>
              <a:rect b="b" l="l" r="r" t="t"/>
              <a:pathLst>
                <a:path extrusionOk="0" h="9575" w="7860">
                  <a:moveTo>
                    <a:pt x="6264" y="2025"/>
                  </a:moveTo>
                  <a:cubicBezTo>
                    <a:pt x="6669" y="2025"/>
                    <a:pt x="6669" y="2620"/>
                    <a:pt x="6264" y="2620"/>
                  </a:cubicBezTo>
                  <a:lnTo>
                    <a:pt x="4430" y="2620"/>
                  </a:lnTo>
                  <a:cubicBezTo>
                    <a:pt x="4025" y="2620"/>
                    <a:pt x="4025" y="2025"/>
                    <a:pt x="4430" y="2025"/>
                  </a:cubicBezTo>
                  <a:close/>
                  <a:moveTo>
                    <a:pt x="3406" y="2025"/>
                  </a:moveTo>
                  <a:cubicBezTo>
                    <a:pt x="3811" y="2025"/>
                    <a:pt x="3811" y="2644"/>
                    <a:pt x="3406" y="2644"/>
                  </a:cubicBezTo>
                  <a:lnTo>
                    <a:pt x="1572" y="2644"/>
                  </a:lnTo>
                  <a:cubicBezTo>
                    <a:pt x="1144" y="2644"/>
                    <a:pt x="1144" y="2025"/>
                    <a:pt x="1572" y="2025"/>
                  </a:cubicBezTo>
                  <a:close/>
                  <a:moveTo>
                    <a:pt x="3406" y="3239"/>
                  </a:moveTo>
                  <a:cubicBezTo>
                    <a:pt x="3811" y="3239"/>
                    <a:pt x="3811" y="3859"/>
                    <a:pt x="3406" y="3859"/>
                  </a:cubicBezTo>
                  <a:lnTo>
                    <a:pt x="1572" y="3859"/>
                  </a:lnTo>
                  <a:cubicBezTo>
                    <a:pt x="1144" y="3859"/>
                    <a:pt x="1144" y="3239"/>
                    <a:pt x="1572" y="3239"/>
                  </a:cubicBezTo>
                  <a:close/>
                  <a:moveTo>
                    <a:pt x="6264" y="3239"/>
                  </a:moveTo>
                  <a:cubicBezTo>
                    <a:pt x="6669" y="3239"/>
                    <a:pt x="6669" y="3859"/>
                    <a:pt x="6264" y="3859"/>
                  </a:cubicBezTo>
                  <a:lnTo>
                    <a:pt x="4430" y="3859"/>
                  </a:lnTo>
                  <a:cubicBezTo>
                    <a:pt x="4025" y="3859"/>
                    <a:pt x="4025" y="3239"/>
                    <a:pt x="4430" y="3239"/>
                  </a:cubicBezTo>
                  <a:close/>
                  <a:moveTo>
                    <a:pt x="3406" y="4478"/>
                  </a:moveTo>
                  <a:cubicBezTo>
                    <a:pt x="3811" y="4478"/>
                    <a:pt x="3811" y="5097"/>
                    <a:pt x="3406" y="5097"/>
                  </a:cubicBezTo>
                  <a:lnTo>
                    <a:pt x="1572" y="5097"/>
                  </a:lnTo>
                  <a:cubicBezTo>
                    <a:pt x="1144" y="5097"/>
                    <a:pt x="1144" y="4478"/>
                    <a:pt x="1572" y="4478"/>
                  </a:cubicBezTo>
                  <a:close/>
                  <a:moveTo>
                    <a:pt x="5311" y="4478"/>
                  </a:moveTo>
                  <a:cubicBezTo>
                    <a:pt x="5716" y="4478"/>
                    <a:pt x="5716" y="5097"/>
                    <a:pt x="5311" y="5097"/>
                  </a:cubicBezTo>
                  <a:lnTo>
                    <a:pt x="4406" y="5097"/>
                  </a:lnTo>
                  <a:cubicBezTo>
                    <a:pt x="4263" y="5097"/>
                    <a:pt x="4120" y="4954"/>
                    <a:pt x="4120" y="4811"/>
                  </a:cubicBezTo>
                  <a:lnTo>
                    <a:pt x="4120" y="4787"/>
                  </a:lnTo>
                  <a:cubicBezTo>
                    <a:pt x="4120" y="4621"/>
                    <a:pt x="4263" y="4478"/>
                    <a:pt x="4406" y="4478"/>
                  </a:cubicBezTo>
                  <a:close/>
                  <a:moveTo>
                    <a:pt x="3406" y="5716"/>
                  </a:moveTo>
                  <a:cubicBezTo>
                    <a:pt x="3811" y="5716"/>
                    <a:pt x="3811" y="6311"/>
                    <a:pt x="3406" y="6311"/>
                  </a:cubicBezTo>
                  <a:lnTo>
                    <a:pt x="1572" y="6311"/>
                  </a:lnTo>
                  <a:cubicBezTo>
                    <a:pt x="1144" y="6311"/>
                    <a:pt x="1144" y="5716"/>
                    <a:pt x="1572" y="5716"/>
                  </a:cubicBezTo>
                  <a:close/>
                  <a:moveTo>
                    <a:pt x="3406" y="6954"/>
                  </a:moveTo>
                  <a:cubicBezTo>
                    <a:pt x="3811" y="6954"/>
                    <a:pt x="3811" y="7574"/>
                    <a:pt x="3406" y="7574"/>
                  </a:cubicBezTo>
                  <a:lnTo>
                    <a:pt x="1572" y="7574"/>
                  </a:lnTo>
                  <a:cubicBezTo>
                    <a:pt x="1144" y="7574"/>
                    <a:pt x="1144" y="6954"/>
                    <a:pt x="1572" y="6954"/>
                  </a:cubicBezTo>
                  <a:close/>
                  <a:moveTo>
                    <a:pt x="1263" y="1"/>
                  </a:moveTo>
                  <a:cubicBezTo>
                    <a:pt x="572" y="1"/>
                    <a:pt x="1" y="548"/>
                    <a:pt x="1" y="1239"/>
                  </a:cubicBezTo>
                  <a:lnTo>
                    <a:pt x="1" y="8336"/>
                  </a:lnTo>
                  <a:cubicBezTo>
                    <a:pt x="1" y="9026"/>
                    <a:pt x="572" y="9574"/>
                    <a:pt x="1263" y="9574"/>
                  </a:cubicBezTo>
                  <a:lnTo>
                    <a:pt x="4835" y="9574"/>
                  </a:lnTo>
                  <a:cubicBezTo>
                    <a:pt x="3531" y="7488"/>
                    <a:pt x="5012" y="4787"/>
                    <a:pt x="7470" y="4787"/>
                  </a:cubicBezTo>
                  <a:cubicBezTo>
                    <a:pt x="7481" y="4787"/>
                    <a:pt x="7491" y="4787"/>
                    <a:pt x="7502" y="4787"/>
                  </a:cubicBezTo>
                  <a:lnTo>
                    <a:pt x="7550" y="4787"/>
                  </a:lnTo>
                  <a:cubicBezTo>
                    <a:pt x="7645" y="4787"/>
                    <a:pt x="7740" y="4787"/>
                    <a:pt x="7859" y="4811"/>
                  </a:cubicBezTo>
                  <a:lnTo>
                    <a:pt x="7859" y="1239"/>
                  </a:lnTo>
                  <a:cubicBezTo>
                    <a:pt x="7836" y="548"/>
                    <a:pt x="7288" y="1"/>
                    <a:pt x="66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1"/>
            <p:cNvSpPr/>
            <p:nvPr/>
          </p:nvSpPr>
          <p:spPr>
            <a:xfrm>
              <a:off x="2565993" y="2474852"/>
              <a:ext cx="241256" cy="174513"/>
            </a:xfrm>
            <a:custGeom>
              <a:rect b="b" l="l" r="r" t="t"/>
              <a:pathLst>
                <a:path extrusionOk="0" h="5096" w="7045">
                  <a:moveTo>
                    <a:pt x="4400" y="1625"/>
                  </a:moveTo>
                  <a:cubicBezTo>
                    <a:pt x="4628" y="1625"/>
                    <a:pt x="4838" y="1897"/>
                    <a:pt x="4645" y="2144"/>
                  </a:cubicBezTo>
                  <a:lnTo>
                    <a:pt x="3668" y="3359"/>
                  </a:lnTo>
                  <a:cubicBezTo>
                    <a:pt x="3613" y="3428"/>
                    <a:pt x="3525" y="3465"/>
                    <a:pt x="3438" y="3465"/>
                  </a:cubicBezTo>
                  <a:cubicBezTo>
                    <a:pt x="3375" y="3465"/>
                    <a:pt x="3313" y="3446"/>
                    <a:pt x="3263" y="3406"/>
                  </a:cubicBezTo>
                  <a:lnTo>
                    <a:pt x="2525" y="2882"/>
                  </a:lnTo>
                  <a:cubicBezTo>
                    <a:pt x="2382" y="2787"/>
                    <a:pt x="2358" y="2573"/>
                    <a:pt x="2454" y="2454"/>
                  </a:cubicBezTo>
                  <a:cubicBezTo>
                    <a:pt x="2512" y="2366"/>
                    <a:pt x="2605" y="2315"/>
                    <a:pt x="2702" y="2315"/>
                  </a:cubicBezTo>
                  <a:cubicBezTo>
                    <a:pt x="2764" y="2315"/>
                    <a:pt x="2827" y="2336"/>
                    <a:pt x="2882" y="2382"/>
                  </a:cubicBezTo>
                  <a:lnTo>
                    <a:pt x="3382" y="2739"/>
                  </a:lnTo>
                  <a:lnTo>
                    <a:pt x="4168" y="1739"/>
                  </a:lnTo>
                  <a:cubicBezTo>
                    <a:pt x="4237" y="1659"/>
                    <a:pt x="4319" y="1625"/>
                    <a:pt x="4400" y="1625"/>
                  </a:cubicBezTo>
                  <a:close/>
                  <a:moveTo>
                    <a:pt x="3525" y="1"/>
                  </a:moveTo>
                  <a:cubicBezTo>
                    <a:pt x="739" y="1"/>
                    <a:pt x="1" y="3835"/>
                    <a:pt x="2549" y="4883"/>
                  </a:cubicBezTo>
                  <a:cubicBezTo>
                    <a:pt x="2902" y="5030"/>
                    <a:pt x="3247" y="5096"/>
                    <a:pt x="3576" y="5096"/>
                  </a:cubicBezTo>
                  <a:cubicBezTo>
                    <a:pt x="5644" y="5096"/>
                    <a:pt x="7044" y="2468"/>
                    <a:pt x="5359" y="763"/>
                  </a:cubicBezTo>
                  <a:cubicBezTo>
                    <a:pt x="4883" y="263"/>
                    <a:pt x="4240" y="1"/>
                    <a:pt x="35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7" name="Google Shape;1107;p21"/>
          <p:cNvSpPr/>
          <p:nvPr/>
        </p:nvSpPr>
        <p:spPr>
          <a:xfrm>
            <a:off x="7010425" y="1130038"/>
            <a:ext cx="824700" cy="824700"/>
          </a:xfrm>
          <a:prstGeom prst="ellipse">
            <a:avLst/>
          </a:prstGeom>
          <a:solidFill>
            <a:srgbClr val="6FA8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1"/>
          <p:cNvSpPr/>
          <p:nvPr/>
        </p:nvSpPr>
        <p:spPr>
          <a:xfrm>
            <a:off x="7227754" y="1359647"/>
            <a:ext cx="390060" cy="365493"/>
          </a:xfrm>
          <a:custGeom>
            <a:rect b="b" l="l" r="r" t="t"/>
            <a:pathLst>
              <a:path extrusionOk="0" h="10712" w="11432">
                <a:moveTo>
                  <a:pt x="6880" y="1261"/>
                </a:moveTo>
                <a:cubicBezTo>
                  <a:pt x="7296" y="1261"/>
                  <a:pt x="7296" y="1884"/>
                  <a:pt x="6880" y="1884"/>
                </a:cubicBezTo>
                <a:cubicBezTo>
                  <a:pt x="6865" y="1884"/>
                  <a:pt x="6850" y="1883"/>
                  <a:pt x="6835" y="1882"/>
                </a:cubicBezTo>
                <a:cubicBezTo>
                  <a:pt x="5716" y="1882"/>
                  <a:pt x="4811" y="2787"/>
                  <a:pt x="4811" y="3906"/>
                </a:cubicBezTo>
                <a:cubicBezTo>
                  <a:pt x="4799" y="4097"/>
                  <a:pt x="4656" y="4192"/>
                  <a:pt x="4510" y="4192"/>
                </a:cubicBezTo>
                <a:cubicBezTo>
                  <a:pt x="4364" y="4192"/>
                  <a:pt x="4215" y="4097"/>
                  <a:pt x="4191" y="3906"/>
                </a:cubicBezTo>
                <a:cubicBezTo>
                  <a:pt x="4191" y="2454"/>
                  <a:pt x="5382" y="1263"/>
                  <a:pt x="6835" y="1263"/>
                </a:cubicBezTo>
                <a:cubicBezTo>
                  <a:pt x="6850" y="1261"/>
                  <a:pt x="6865" y="1261"/>
                  <a:pt x="6880" y="1261"/>
                </a:cubicBezTo>
                <a:close/>
                <a:moveTo>
                  <a:pt x="6835" y="1"/>
                </a:moveTo>
                <a:cubicBezTo>
                  <a:pt x="3501" y="1"/>
                  <a:pt x="1691" y="3906"/>
                  <a:pt x="3858" y="6430"/>
                </a:cubicBezTo>
                <a:lnTo>
                  <a:pt x="3239" y="7050"/>
                </a:lnTo>
                <a:lnTo>
                  <a:pt x="3025" y="6835"/>
                </a:lnTo>
                <a:cubicBezTo>
                  <a:pt x="2965" y="6764"/>
                  <a:pt x="2882" y="6728"/>
                  <a:pt x="2798" y="6728"/>
                </a:cubicBezTo>
                <a:cubicBezTo>
                  <a:pt x="2715" y="6728"/>
                  <a:pt x="2632" y="6764"/>
                  <a:pt x="2572" y="6835"/>
                </a:cubicBezTo>
                <a:lnTo>
                  <a:pt x="119" y="9288"/>
                </a:lnTo>
                <a:cubicBezTo>
                  <a:pt x="0" y="9407"/>
                  <a:pt x="0" y="9622"/>
                  <a:pt x="119" y="9741"/>
                </a:cubicBezTo>
                <a:lnTo>
                  <a:pt x="1000" y="10622"/>
                </a:lnTo>
                <a:cubicBezTo>
                  <a:pt x="1060" y="10681"/>
                  <a:pt x="1143" y="10711"/>
                  <a:pt x="1227" y="10711"/>
                </a:cubicBezTo>
                <a:cubicBezTo>
                  <a:pt x="1310" y="10711"/>
                  <a:pt x="1393" y="10681"/>
                  <a:pt x="1453" y="10622"/>
                </a:cubicBezTo>
                <a:lnTo>
                  <a:pt x="3906" y="8169"/>
                </a:lnTo>
                <a:cubicBezTo>
                  <a:pt x="4049" y="8050"/>
                  <a:pt x="4049" y="7836"/>
                  <a:pt x="3906" y="7716"/>
                </a:cubicBezTo>
                <a:lnTo>
                  <a:pt x="3691" y="7502"/>
                </a:lnTo>
                <a:lnTo>
                  <a:pt x="4311" y="6883"/>
                </a:lnTo>
                <a:cubicBezTo>
                  <a:pt x="5055" y="7516"/>
                  <a:pt x="5944" y="7811"/>
                  <a:pt x="6820" y="7811"/>
                </a:cubicBezTo>
                <a:cubicBezTo>
                  <a:pt x="8383" y="7811"/>
                  <a:pt x="9907" y="6873"/>
                  <a:pt x="10502" y="5240"/>
                </a:cubicBezTo>
                <a:cubicBezTo>
                  <a:pt x="11431" y="2692"/>
                  <a:pt x="9550" y="1"/>
                  <a:pt x="68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9" name="Google Shape;1109;p21"/>
          <p:cNvGrpSpPr/>
          <p:nvPr/>
        </p:nvGrpSpPr>
        <p:grpSpPr>
          <a:xfrm>
            <a:off x="6448351" y="2049305"/>
            <a:ext cx="1948882" cy="824600"/>
            <a:chOff x="457200" y="959300"/>
            <a:chExt cx="2061000" cy="824600"/>
          </a:xfrm>
        </p:grpSpPr>
        <p:sp>
          <p:nvSpPr>
            <p:cNvPr id="1110" name="Google Shape;1110;p21"/>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K-Neighbours</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1111" name="Google Shape;1111;p21"/>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grpSp>
        <p:nvGrpSpPr>
          <p:cNvPr id="1112" name="Google Shape;1112;p21"/>
          <p:cNvGrpSpPr/>
          <p:nvPr/>
        </p:nvGrpSpPr>
        <p:grpSpPr>
          <a:xfrm>
            <a:off x="6944872" y="3221070"/>
            <a:ext cx="376627" cy="358820"/>
            <a:chOff x="2430622" y="2290545"/>
            <a:chExt cx="376627" cy="358820"/>
          </a:xfrm>
        </p:grpSpPr>
        <p:sp>
          <p:nvSpPr>
            <p:cNvPr id="1113" name="Google Shape;1113;p21"/>
            <p:cNvSpPr/>
            <p:nvPr/>
          </p:nvSpPr>
          <p:spPr>
            <a:xfrm>
              <a:off x="2430622" y="2290545"/>
              <a:ext cx="269166" cy="327896"/>
            </a:xfrm>
            <a:custGeom>
              <a:rect b="b" l="l" r="r" t="t"/>
              <a:pathLst>
                <a:path extrusionOk="0" h="9575" w="7860">
                  <a:moveTo>
                    <a:pt x="6264" y="2025"/>
                  </a:moveTo>
                  <a:cubicBezTo>
                    <a:pt x="6669" y="2025"/>
                    <a:pt x="6669" y="2620"/>
                    <a:pt x="6264" y="2620"/>
                  </a:cubicBezTo>
                  <a:lnTo>
                    <a:pt x="4430" y="2620"/>
                  </a:lnTo>
                  <a:cubicBezTo>
                    <a:pt x="4025" y="2620"/>
                    <a:pt x="4025" y="2025"/>
                    <a:pt x="4430" y="2025"/>
                  </a:cubicBezTo>
                  <a:close/>
                  <a:moveTo>
                    <a:pt x="3406" y="2025"/>
                  </a:moveTo>
                  <a:cubicBezTo>
                    <a:pt x="3811" y="2025"/>
                    <a:pt x="3811" y="2644"/>
                    <a:pt x="3406" y="2644"/>
                  </a:cubicBezTo>
                  <a:lnTo>
                    <a:pt x="1572" y="2644"/>
                  </a:lnTo>
                  <a:cubicBezTo>
                    <a:pt x="1144" y="2644"/>
                    <a:pt x="1144" y="2025"/>
                    <a:pt x="1572" y="2025"/>
                  </a:cubicBezTo>
                  <a:close/>
                  <a:moveTo>
                    <a:pt x="3406" y="3239"/>
                  </a:moveTo>
                  <a:cubicBezTo>
                    <a:pt x="3811" y="3239"/>
                    <a:pt x="3811" y="3859"/>
                    <a:pt x="3406" y="3859"/>
                  </a:cubicBezTo>
                  <a:lnTo>
                    <a:pt x="1572" y="3859"/>
                  </a:lnTo>
                  <a:cubicBezTo>
                    <a:pt x="1144" y="3859"/>
                    <a:pt x="1144" y="3239"/>
                    <a:pt x="1572" y="3239"/>
                  </a:cubicBezTo>
                  <a:close/>
                  <a:moveTo>
                    <a:pt x="6264" y="3239"/>
                  </a:moveTo>
                  <a:cubicBezTo>
                    <a:pt x="6669" y="3239"/>
                    <a:pt x="6669" y="3859"/>
                    <a:pt x="6264" y="3859"/>
                  </a:cubicBezTo>
                  <a:lnTo>
                    <a:pt x="4430" y="3859"/>
                  </a:lnTo>
                  <a:cubicBezTo>
                    <a:pt x="4025" y="3859"/>
                    <a:pt x="4025" y="3239"/>
                    <a:pt x="4430" y="3239"/>
                  </a:cubicBezTo>
                  <a:close/>
                  <a:moveTo>
                    <a:pt x="3406" y="4478"/>
                  </a:moveTo>
                  <a:cubicBezTo>
                    <a:pt x="3811" y="4478"/>
                    <a:pt x="3811" y="5097"/>
                    <a:pt x="3406" y="5097"/>
                  </a:cubicBezTo>
                  <a:lnTo>
                    <a:pt x="1572" y="5097"/>
                  </a:lnTo>
                  <a:cubicBezTo>
                    <a:pt x="1144" y="5097"/>
                    <a:pt x="1144" y="4478"/>
                    <a:pt x="1572" y="4478"/>
                  </a:cubicBezTo>
                  <a:close/>
                  <a:moveTo>
                    <a:pt x="5311" y="4478"/>
                  </a:moveTo>
                  <a:cubicBezTo>
                    <a:pt x="5716" y="4478"/>
                    <a:pt x="5716" y="5097"/>
                    <a:pt x="5311" y="5097"/>
                  </a:cubicBezTo>
                  <a:lnTo>
                    <a:pt x="4406" y="5097"/>
                  </a:lnTo>
                  <a:cubicBezTo>
                    <a:pt x="4263" y="5097"/>
                    <a:pt x="4120" y="4954"/>
                    <a:pt x="4120" y="4811"/>
                  </a:cubicBezTo>
                  <a:lnTo>
                    <a:pt x="4120" y="4787"/>
                  </a:lnTo>
                  <a:cubicBezTo>
                    <a:pt x="4120" y="4621"/>
                    <a:pt x="4263" y="4478"/>
                    <a:pt x="4406" y="4478"/>
                  </a:cubicBezTo>
                  <a:close/>
                  <a:moveTo>
                    <a:pt x="3406" y="5716"/>
                  </a:moveTo>
                  <a:cubicBezTo>
                    <a:pt x="3811" y="5716"/>
                    <a:pt x="3811" y="6311"/>
                    <a:pt x="3406" y="6311"/>
                  </a:cubicBezTo>
                  <a:lnTo>
                    <a:pt x="1572" y="6311"/>
                  </a:lnTo>
                  <a:cubicBezTo>
                    <a:pt x="1144" y="6311"/>
                    <a:pt x="1144" y="5716"/>
                    <a:pt x="1572" y="5716"/>
                  </a:cubicBezTo>
                  <a:close/>
                  <a:moveTo>
                    <a:pt x="3406" y="6954"/>
                  </a:moveTo>
                  <a:cubicBezTo>
                    <a:pt x="3811" y="6954"/>
                    <a:pt x="3811" y="7574"/>
                    <a:pt x="3406" y="7574"/>
                  </a:cubicBezTo>
                  <a:lnTo>
                    <a:pt x="1572" y="7574"/>
                  </a:lnTo>
                  <a:cubicBezTo>
                    <a:pt x="1144" y="7574"/>
                    <a:pt x="1144" y="6954"/>
                    <a:pt x="1572" y="6954"/>
                  </a:cubicBezTo>
                  <a:close/>
                  <a:moveTo>
                    <a:pt x="1263" y="1"/>
                  </a:moveTo>
                  <a:cubicBezTo>
                    <a:pt x="572" y="1"/>
                    <a:pt x="1" y="548"/>
                    <a:pt x="1" y="1239"/>
                  </a:cubicBezTo>
                  <a:lnTo>
                    <a:pt x="1" y="8336"/>
                  </a:lnTo>
                  <a:cubicBezTo>
                    <a:pt x="1" y="9026"/>
                    <a:pt x="572" y="9574"/>
                    <a:pt x="1263" y="9574"/>
                  </a:cubicBezTo>
                  <a:lnTo>
                    <a:pt x="4835" y="9574"/>
                  </a:lnTo>
                  <a:cubicBezTo>
                    <a:pt x="3531" y="7488"/>
                    <a:pt x="5012" y="4787"/>
                    <a:pt x="7470" y="4787"/>
                  </a:cubicBezTo>
                  <a:cubicBezTo>
                    <a:pt x="7481" y="4787"/>
                    <a:pt x="7491" y="4787"/>
                    <a:pt x="7502" y="4787"/>
                  </a:cubicBezTo>
                  <a:lnTo>
                    <a:pt x="7550" y="4787"/>
                  </a:lnTo>
                  <a:cubicBezTo>
                    <a:pt x="7645" y="4787"/>
                    <a:pt x="7740" y="4787"/>
                    <a:pt x="7859" y="4811"/>
                  </a:cubicBezTo>
                  <a:lnTo>
                    <a:pt x="7859" y="1239"/>
                  </a:lnTo>
                  <a:cubicBezTo>
                    <a:pt x="7836" y="548"/>
                    <a:pt x="7288" y="1"/>
                    <a:pt x="662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1"/>
            <p:cNvSpPr/>
            <p:nvPr/>
          </p:nvSpPr>
          <p:spPr>
            <a:xfrm>
              <a:off x="2565993" y="2474852"/>
              <a:ext cx="241256" cy="174513"/>
            </a:xfrm>
            <a:custGeom>
              <a:rect b="b" l="l" r="r" t="t"/>
              <a:pathLst>
                <a:path extrusionOk="0" h="5096" w="7045">
                  <a:moveTo>
                    <a:pt x="4400" y="1625"/>
                  </a:moveTo>
                  <a:cubicBezTo>
                    <a:pt x="4628" y="1625"/>
                    <a:pt x="4838" y="1897"/>
                    <a:pt x="4645" y="2144"/>
                  </a:cubicBezTo>
                  <a:lnTo>
                    <a:pt x="3668" y="3359"/>
                  </a:lnTo>
                  <a:cubicBezTo>
                    <a:pt x="3613" y="3428"/>
                    <a:pt x="3525" y="3465"/>
                    <a:pt x="3438" y="3465"/>
                  </a:cubicBezTo>
                  <a:cubicBezTo>
                    <a:pt x="3375" y="3465"/>
                    <a:pt x="3313" y="3446"/>
                    <a:pt x="3263" y="3406"/>
                  </a:cubicBezTo>
                  <a:lnTo>
                    <a:pt x="2525" y="2882"/>
                  </a:lnTo>
                  <a:cubicBezTo>
                    <a:pt x="2382" y="2787"/>
                    <a:pt x="2358" y="2573"/>
                    <a:pt x="2454" y="2454"/>
                  </a:cubicBezTo>
                  <a:cubicBezTo>
                    <a:pt x="2512" y="2366"/>
                    <a:pt x="2605" y="2315"/>
                    <a:pt x="2702" y="2315"/>
                  </a:cubicBezTo>
                  <a:cubicBezTo>
                    <a:pt x="2764" y="2315"/>
                    <a:pt x="2827" y="2336"/>
                    <a:pt x="2882" y="2382"/>
                  </a:cubicBezTo>
                  <a:lnTo>
                    <a:pt x="3382" y="2739"/>
                  </a:lnTo>
                  <a:lnTo>
                    <a:pt x="4168" y="1739"/>
                  </a:lnTo>
                  <a:cubicBezTo>
                    <a:pt x="4237" y="1659"/>
                    <a:pt x="4319" y="1625"/>
                    <a:pt x="4400" y="1625"/>
                  </a:cubicBezTo>
                  <a:close/>
                  <a:moveTo>
                    <a:pt x="3525" y="1"/>
                  </a:moveTo>
                  <a:cubicBezTo>
                    <a:pt x="739" y="1"/>
                    <a:pt x="1" y="3835"/>
                    <a:pt x="2549" y="4883"/>
                  </a:cubicBezTo>
                  <a:cubicBezTo>
                    <a:pt x="2902" y="5030"/>
                    <a:pt x="3247" y="5096"/>
                    <a:pt x="3576" y="5096"/>
                  </a:cubicBezTo>
                  <a:cubicBezTo>
                    <a:pt x="5644" y="5096"/>
                    <a:pt x="7044" y="2468"/>
                    <a:pt x="5359" y="763"/>
                  </a:cubicBezTo>
                  <a:cubicBezTo>
                    <a:pt x="4883" y="263"/>
                    <a:pt x="4240" y="1"/>
                    <a:pt x="357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15" name="Google Shape;1115;p21"/>
          <p:cNvPicPr preferRelativeResize="0"/>
          <p:nvPr/>
        </p:nvPicPr>
        <p:blipFill>
          <a:blip r:embed="rId3">
            <a:alphaModFix/>
          </a:blip>
          <a:stretch>
            <a:fillRect/>
          </a:stretch>
        </p:blipFill>
        <p:spPr>
          <a:xfrm>
            <a:off x="463875" y="2641225"/>
            <a:ext cx="2514700" cy="1807225"/>
          </a:xfrm>
          <a:prstGeom prst="rect">
            <a:avLst/>
          </a:prstGeom>
          <a:noFill/>
          <a:ln>
            <a:noFill/>
          </a:ln>
        </p:spPr>
      </p:pic>
      <p:pic>
        <p:nvPicPr>
          <p:cNvPr id="1116" name="Google Shape;1116;p21"/>
          <p:cNvPicPr preferRelativeResize="0"/>
          <p:nvPr/>
        </p:nvPicPr>
        <p:blipFill>
          <a:blip r:embed="rId4">
            <a:alphaModFix/>
          </a:blip>
          <a:stretch>
            <a:fillRect/>
          </a:stretch>
        </p:blipFill>
        <p:spPr>
          <a:xfrm>
            <a:off x="2770986" y="2968439"/>
            <a:ext cx="3760538" cy="964234"/>
          </a:xfrm>
          <a:prstGeom prst="rect">
            <a:avLst/>
          </a:prstGeom>
          <a:noFill/>
          <a:ln>
            <a:noFill/>
          </a:ln>
        </p:spPr>
      </p:pic>
      <p:pic>
        <p:nvPicPr>
          <p:cNvPr id="1117" name="Google Shape;1117;p21"/>
          <p:cNvPicPr preferRelativeResize="0"/>
          <p:nvPr/>
        </p:nvPicPr>
        <p:blipFill>
          <a:blip r:embed="rId5">
            <a:alphaModFix/>
          </a:blip>
          <a:stretch>
            <a:fillRect/>
          </a:stretch>
        </p:blipFill>
        <p:spPr>
          <a:xfrm>
            <a:off x="6531525" y="2968444"/>
            <a:ext cx="1782525" cy="1426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g1259c02e857_0_93"/>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SGDClassifier</a:t>
            </a:r>
            <a:endParaRPr/>
          </a:p>
        </p:txBody>
      </p:sp>
      <p:graphicFrame>
        <p:nvGraphicFramePr>
          <p:cNvPr id="1123" name="Google Shape;1123;g1259c02e857_0_93"/>
          <p:cNvGraphicFramePr/>
          <p:nvPr/>
        </p:nvGraphicFramePr>
        <p:xfrm>
          <a:off x="159538" y="2697663"/>
          <a:ext cx="3000000" cy="3000000"/>
        </p:xfrm>
        <a:graphic>
          <a:graphicData uri="http://schemas.openxmlformats.org/drawingml/2006/table">
            <a:tbl>
              <a:tblPr>
                <a:noFill/>
                <a:tableStyleId>{CA741D87-BE1F-4DCC-8ECC-D911A9D4BB30}</a:tableStyleId>
              </a:tblPr>
              <a:tblGrid>
                <a:gridCol w="1552125"/>
                <a:gridCol w="1131550"/>
                <a:gridCol w="1042850"/>
              </a:tblGrid>
              <a:tr h="6526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Train Set</a:t>
                      </a:r>
                      <a:endParaRPr/>
                    </a:p>
                  </a:txBody>
                  <a:tcPr marT="91425" marB="91425" marR="91425" marL="91425"/>
                </a:tc>
                <a:tc>
                  <a:txBody>
                    <a:bodyPr/>
                    <a:lstStyle/>
                    <a:p>
                      <a:pPr indent="0" lvl="0" marL="0" rtl="0" algn="l">
                        <a:spcBef>
                          <a:spcPts val="0"/>
                        </a:spcBef>
                        <a:spcAft>
                          <a:spcPts val="0"/>
                        </a:spcAft>
                        <a:buNone/>
                      </a:pPr>
                      <a:r>
                        <a:rPr lang="en"/>
                        <a:t>Test Set</a:t>
                      </a:r>
                      <a:endParaRPr/>
                    </a:p>
                  </a:txBody>
                  <a:tcPr marT="91425" marB="91425" marR="91425" marL="91425"/>
                </a:tc>
              </a:tr>
              <a:tr h="652675">
                <a:tc>
                  <a:txBody>
                    <a:bodyPr/>
                    <a:lstStyle/>
                    <a:p>
                      <a:pPr indent="0" lvl="0" marL="0" rtl="0" algn="l">
                        <a:spcBef>
                          <a:spcPts val="0"/>
                        </a:spcBef>
                        <a:spcAft>
                          <a:spcPts val="0"/>
                        </a:spcAft>
                        <a:buClr>
                          <a:schemeClr val="dk1"/>
                        </a:buClr>
                        <a:buSzPts val="1100"/>
                        <a:buFont typeface="Arial"/>
                        <a:buNone/>
                      </a:pPr>
                      <a:r>
                        <a:rPr lang="en">
                          <a:solidFill>
                            <a:schemeClr val="dk1"/>
                          </a:solidFill>
                        </a:rPr>
                        <a:t>Mean </a:t>
                      </a:r>
                      <a:r>
                        <a:rPr lang="en">
                          <a:solidFill>
                            <a:schemeClr val="dk1"/>
                          </a:solidFill>
                        </a:rPr>
                        <a:t>F1 Score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0.82</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652675">
                <a:tc>
                  <a:txBody>
                    <a:bodyPr/>
                    <a:lstStyle/>
                    <a:p>
                      <a:pPr indent="0" lvl="0" marL="0" rtl="0" algn="l">
                        <a:spcBef>
                          <a:spcPts val="0"/>
                        </a:spcBef>
                        <a:spcAft>
                          <a:spcPts val="0"/>
                        </a:spcAft>
                        <a:buNone/>
                      </a:pPr>
                      <a:r>
                        <a:rPr lang="en">
                          <a:solidFill>
                            <a:schemeClr val="dk1"/>
                          </a:solidFill>
                        </a:rPr>
                        <a:t>F1 Score</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0.86</a:t>
                      </a:r>
                      <a:endParaRPr>
                        <a:solidFill>
                          <a:schemeClr val="dk1"/>
                        </a:solidFill>
                      </a:endParaRPr>
                    </a:p>
                  </a:txBody>
                  <a:tcPr marT="91425" marB="91425" marR="91425" marL="91425"/>
                </a:tc>
              </a:tr>
            </a:tbl>
          </a:graphicData>
        </a:graphic>
      </p:graphicFrame>
      <p:sp>
        <p:nvSpPr>
          <p:cNvPr id="1124" name="Google Shape;1124;g1259c02e857_0_93"/>
          <p:cNvSpPr txBox="1"/>
          <p:nvPr/>
        </p:nvSpPr>
        <p:spPr>
          <a:xfrm>
            <a:off x="5795438" y="4659450"/>
            <a:ext cx="25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Confusion Matrix</a:t>
            </a:r>
            <a:endParaRPr>
              <a:latin typeface="Roboto"/>
              <a:ea typeface="Roboto"/>
              <a:cs typeface="Roboto"/>
              <a:sym typeface="Roboto"/>
            </a:endParaRPr>
          </a:p>
        </p:txBody>
      </p:sp>
      <p:sp>
        <p:nvSpPr>
          <p:cNvPr id="1125" name="Google Shape;1125;g1259c02e857_0_93"/>
          <p:cNvSpPr txBox="1"/>
          <p:nvPr/>
        </p:nvSpPr>
        <p:spPr>
          <a:xfrm>
            <a:off x="469075" y="950925"/>
            <a:ext cx="79953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Stochastic gradient descent learning routine</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Mean F1-score: </a:t>
            </a:r>
            <a:r>
              <a:rPr b="1" lang="en">
                <a:solidFill>
                  <a:schemeClr val="accent5"/>
                </a:solidFill>
                <a:latin typeface="Roboto"/>
                <a:ea typeface="Roboto"/>
                <a:cs typeface="Roboto"/>
                <a:sym typeface="Roboto"/>
              </a:rPr>
              <a:t>0.82</a:t>
            </a:r>
            <a:endParaRPr b="1">
              <a:solidFill>
                <a:schemeClr val="accent5"/>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Test F1-score: </a:t>
            </a:r>
            <a:r>
              <a:rPr b="1" lang="en">
                <a:solidFill>
                  <a:schemeClr val="accent5"/>
                </a:solidFill>
                <a:latin typeface="Roboto"/>
                <a:ea typeface="Roboto"/>
                <a:cs typeface="Roboto"/>
                <a:sym typeface="Roboto"/>
              </a:rPr>
              <a:t>0.86</a:t>
            </a:r>
            <a:endParaRPr b="1">
              <a:solidFill>
                <a:schemeClr val="accent5"/>
              </a:solidFill>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Time taken:</a:t>
            </a:r>
            <a:r>
              <a:rPr b="1" lang="en">
                <a:solidFill>
                  <a:schemeClr val="accent3"/>
                </a:solidFill>
                <a:latin typeface="Roboto"/>
                <a:ea typeface="Roboto"/>
                <a:cs typeface="Roboto"/>
                <a:sym typeface="Roboto"/>
              </a:rPr>
              <a:t> 13.1 </a:t>
            </a:r>
            <a:r>
              <a:rPr lang="en">
                <a:latin typeface="Roboto"/>
                <a:ea typeface="Roboto"/>
                <a:cs typeface="Roboto"/>
                <a:sym typeface="Roboto"/>
              </a:rPr>
              <a:t>seconds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Parameters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class_weight = “balanced”</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loss = “modified_huber”</a:t>
            </a:r>
            <a:endParaRPr>
              <a:latin typeface="Roboto"/>
              <a:ea typeface="Roboto"/>
              <a:cs typeface="Roboto"/>
              <a:sym typeface="Roboto"/>
            </a:endParaRPr>
          </a:p>
        </p:txBody>
      </p:sp>
      <p:pic>
        <p:nvPicPr>
          <p:cNvPr id="1126" name="Google Shape;1126;g1259c02e857_0_93"/>
          <p:cNvPicPr preferRelativeResize="0"/>
          <p:nvPr/>
        </p:nvPicPr>
        <p:blipFill>
          <a:blip r:embed="rId3">
            <a:alphaModFix/>
          </a:blip>
          <a:stretch>
            <a:fillRect/>
          </a:stretch>
        </p:blipFill>
        <p:spPr>
          <a:xfrm>
            <a:off x="4305980" y="2697674"/>
            <a:ext cx="4783719" cy="1958025"/>
          </a:xfrm>
          <a:prstGeom prst="rect">
            <a:avLst/>
          </a:prstGeom>
          <a:noFill/>
          <a:ln>
            <a:noFill/>
          </a:ln>
        </p:spPr>
      </p:pic>
      <p:sp>
        <p:nvSpPr>
          <p:cNvPr id="1127" name="Google Shape;1127;g1259c02e857_0_93"/>
          <p:cNvSpPr txBox="1"/>
          <p:nvPr/>
        </p:nvSpPr>
        <p:spPr>
          <a:xfrm>
            <a:off x="1380525" y="4659450"/>
            <a:ext cx="25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Cross Validated Result</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g1259061a3a4_0_136"/>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Random Forest </a:t>
            </a:r>
            <a:endParaRPr/>
          </a:p>
        </p:txBody>
      </p:sp>
      <p:sp>
        <p:nvSpPr>
          <p:cNvPr id="1133" name="Google Shape;1133;g1259061a3a4_0_136"/>
          <p:cNvSpPr txBox="1"/>
          <p:nvPr/>
        </p:nvSpPr>
        <p:spPr>
          <a:xfrm>
            <a:off x="1380525" y="4659450"/>
            <a:ext cx="25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Cross Validated Result</a:t>
            </a:r>
            <a:endParaRPr>
              <a:latin typeface="Roboto"/>
              <a:ea typeface="Roboto"/>
              <a:cs typeface="Roboto"/>
              <a:sym typeface="Roboto"/>
            </a:endParaRPr>
          </a:p>
        </p:txBody>
      </p:sp>
      <p:sp>
        <p:nvSpPr>
          <p:cNvPr id="1134" name="Google Shape;1134;g1259061a3a4_0_136"/>
          <p:cNvSpPr txBox="1"/>
          <p:nvPr/>
        </p:nvSpPr>
        <p:spPr>
          <a:xfrm>
            <a:off x="5795438" y="4659450"/>
            <a:ext cx="25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Confusion Matrix</a:t>
            </a:r>
            <a:endParaRPr>
              <a:latin typeface="Roboto"/>
              <a:ea typeface="Roboto"/>
              <a:cs typeface="Roboto"/>
              <a:sym typeface="Roboto"/>
            </a:endParaRPr>
          </a:p>
        </p:txBody>
      </p:sp>
      <p:sp>
        <p:nvSpPr>
          <p:cNvPr id="1135" name="Google Shape;1135;g1259061a3a4_0_136"/>
          <p:cNvSpPr txBox="1"/>
          <p:nvPr/>
        </p:nvSpPr>
        <p:spPr>
          <a:xfrm>
            <a:off x="469075" y="950925"/>
            <a:ext cx="79953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 large number of relatively uncorrelated decision trees make a choice</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Mean F1-score: </a:t>
            </a:r>
            <a:r>
              <a:rPr b="1" lang="en">
                <a:solidFill>
                  <a:schemeClr val="accent5"/>
                </a:solidFill>
                <a:latin typeface="Roboto"/>
                <a:ea typeface="Roboto"/>
                <a:cs typeface="Roboto"/>
                <a:sym typeface="Roboto"/>
              </a:rPr>
              <a:t>0.64</a:t>
            </a:r>
            <a:endParaRPr b="1">
              <a:solidFill>
                <a:schemeClr val="accent5"/>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Test F1-score: </a:t>
            </a:r>
            <a:r>
              <a:rPr b="1" lang="en">
                <a:solidFill>
                  <a:schemeClr val="accent5"/>
                </a:solidFill>
                <a:latin typeface="Roboto"/>
                <a:ea typeface="Roboto"/>
                <a:cs typeface="Roboto"/>
                <a:sym typeface="Roboto"/>
              </a:rPr>
              <a:t>0.65</a:t>
            </a:r>
            <a:endParaRPr b="1">
              <a:solidFill>
                <a:schemeClr val="accent5"/>
              </a:solidFill>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Time taken: </a:t>
            </a:r>
            <a:r>
              <a:rPr b="1" lang="en">
                <a:solidFill>
                  <a:schemeClr val="accent3"/>
                </a:solidFill>
                <a:latin typeface="Roboto"/>
                <a:ea typeface="Roboto"/>
                <a:cs typeface="Roboto"/>
                <a:sym typeface="Roboto"/>
              </a:rPr>
              <a:t>767.0 </a:t>
            </a:r>
            <a:r>
              <a:rPr lang="en">
                <a:latin typeface="Roboto"/>
                <a:ea typeface="Roboto"/>
                <a:cs typeface="Roboto"/>
                <a:sym typeface="Roboto"/>
              </a:rPr>
              <a:t>seconds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Parameters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n_neighbours = 200</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class_weight = “balanced”</a:t>
            </a:r>
            <a:endParaRPr>
              <a:latin typeface="Roboto"/>
              <a:ea typeface="Roboto"/>
              <a:cs typeface="Roboto"/>
              <a:sym typeface="Roboto"/>
            </a:endParaRPr>
          </a:p>
        </p:txBody>
      </p:sp>
      <p:pic>
        <p:nvPicPr>
          <p:cNvPr id="1136" name="Google Shape;1136;g1259061a3a4_0_136"/>
          <p:cNvPicPr preferRelativeResize="0"/>
          <p:nvPr/>
        </p:nvPicPr>
        <p:blipFill>
          <a:blip r:embed="rId3">
            <a:alphaModFix/>
          </a:blip>
          <a:stretch>
            <a:fillRect/>
          </a:stretch>
        </p:blipFill>
        <p:spPr>
          <a:xfrm>
            <a:off x="4316787" y="2713663"/>
            <a:ext cx="4674812" cy="1926048"/>
          </a:xfrm>
          <a:prstGeom prst="rect">
            <a:avLst/>
          </a:prstGeom>
          <a:noFill/>
          <a:ln>
            <a:noFill/>
          </a:ln>
        </p:spPr>
      </p:pic>
      <p:graphicFrame>
        <p:nvGraphicFramePr>
          <p:cNvPr id="1137" name="Google Shape;1137;g1259061a3a4_0_136"/>
          <p:cNvGraphicFramePr/>
          <p:nvPr/>
        </p:nvGraphicFramePr>
        <p:xfrm>
          <a:off x="159538" y="2697663"/>
          <a:ext cx="3000000" cy="3000000"/>
        </p:xfrm>
        <a:graphic>
          <a:graphicData uri="http://schemas.openxmlformats.org/drawingml/2006/table">
            <a:tbl>
              <a:tblPr>
                <a:noFill/>
                <a:tableStyleId>{CA741D87-BE1F-4DCC-8ECC-D911A9D4BB30}</a:tableStyleId>
              </a:tblPr>
              <a:tblGrid>
                <a:gridCol w="1552125"/>
                <a:gridCol w="1131550"/>
                <a:gridCol w="1042850"/>
              </a:tblGrid>
              <a:tr h="6526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Train Set</a:t>
                      </a:r>
                      <a:endParaRPr/>
                    </a:p>
                  </a:txBody>
                  <a:tcPr marT="91425" marB="91425" marR="91425" marL="91425"/>
                </a:tc>
                <a:tc>
                  <a:txBody>
                    <a:bodyPr/>
                    <a:lstStyle/>
                    <a:p>
                      <a:pPr indent="0" lvl="0" marL="0" rtl="0" algn="l">
                        <a:spcBef>
                          <a:spcPts val="0"/>
                        </a:spcBef>
                        <a:spcAft>
                          <a:spcPts val="0"/>
                        </a:spcAft>
                        <a:buNone/>
                      </a:pPr>
                      <a:r>
                        <a:rPr lang="en"/>
                        <a:t>Test Set</a:t>
                      </a:r>
                      <a:endParaRPr/>
                    </a:p>
                  </a:txBody>
                  <a:tcPr marT="91425" marB="91425" marR="91425" marL="91425"/>
                </a:tc>
              </a:tr>
              <a:tr h="652675">
                <a:tc>
                  <a:txBody>
                    <a:bodyPr/>
                    <a:lstStyle/>
                    <a:p>
                      <a:pPr indent="0" lvl="0" marL="0" rtl="0" algn="l">
                        <a:spcBef>
                          <a:spcPts val="0"/>
                        </a:spcBef>
                        <a:spcAft>
                          <a:spcPts val="0"/>
                        </a:spcAft>
                        <a:buNone/>
                      </a:pPr>
                      <a:r>
                        <a:rPr lang="en">
                          <a:solidFill>
                            <a:schemeClr val="dk1"/>
                          </a:solidFill>
                        </a:rPr>
                        <a:t>Mean F1 Score</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0.64</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652675">
                <a:tc>
                  <a:txBody>
                    <a:bodyPr/>
                    <a:lstStyle/>
                    <a:p>
                      <a:pPr indent="0" lvl="0" marL="0" rtl="0" algn="l">
                        <a:spcBef>
                          <a:spcPts val="0"/>
                        </a:spcBef>
                        <a:spcAft>
                          <a:spcPts val="0"/>
                        </a:spcAft>
                        <a:buNone/>
                      </a:pPr>
                      <a:r>
                        <a:rPr lang="en">
                          <a:solidFill>
                            <a:schemeClr val="dk1"/>
                          </a:solidFill>
                        </a:rPr>
                        <a:t>F1 Score</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0.65</a:t>
                      </a:r>
                      <a:endParaRPr>
                        <a:solidFill>
                          <a:schemeClr val="dk1"/>
                        </a:solidFill>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g1259061a3a4_0_145"/>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K-Neighbours</a:t>
            </a:r>
            <a:endParaRPr/>
          </a:p>
        </p:txBody>
      </p:sp>
      <p:sp>
        <p:nvSpPr>
          <p:cNvPr id="1143" name="Google Shape;1143;g1259061a3a4_0_145"/>
          <p:cNvSpPr txBox="1"/>
          <p:nvPr/>
        </p:nvSpPr>
        <p:spPr>
          <a:xfrm>
            <a:off x="5795438" y="4659450"/>
            <a:ext cx="25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Confusion Matrix</a:t>
            </a:r>
            <a:endParaRPr>
              <a:latin typeface="Roboto"/>
              <a:ea typeface="Roboto"/>
              <a:cs typeface="Roboto"/>
              <a:sym typeface="Roboto"/>
            </a:endParaRPr>
          </a:p>
        </p:txBody>
      </p:sp>
      <p:sp>
        <p:nvSpPr>
          <p:cNvPr id="1144" name="Google Shape;1144;g1259061a3a4_0_145"/>
          <p:cNvSpPr txBox="1"/>
          <p:nvPr/>
        </p:nvSpPr>
        <p:spPr>
          <a:xfrm>
            <a:off x="469075" y="950925"/>
            <a:ext cx="7995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Assumes similar data points are close to each other and can be grouped together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Mean F1-score: </a:t>
            </a:r>
            <a:r>
              <a:rPr b="1" lang="en">
                <a:solidFill>
                  <a:schemeClr val="accent5"/>
                </a:solidFill>
                <a:latin typeface="Roboto"/>
                <a:ea typeface="Roboto"/>
                <a:cs typeface="Roboto"/>
                <a:sym typeface="Roboto"/>
              </a:rPr>
              <a:t>0.81</a:t>
            </a:r>
            <a:endParaRPr b="1">
              <a:solidFill>
                <a:schemeClr val="accent5"/>
              </a:solidFill>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Test F1-score: </a:t>
            </a:r>
            <a:r>
              <a:rPr b="1" lang="en">
                <a:solidFill>
                  <a:schemeClr val="accent5"/>
                </a:solidFill>
                <a:latin typeface="Roboto"/>
                <a:ea typeface="Roboto"/>
                <a:cs typeface="Roboto"/>
                <a:sym typeface="Roboto"/>
              </a:rPr>
              <a:t>0.85</a:t>
            </a:r>
            <a:endParaRPr b="1">
              <a:solidFill>
                <a:schemeClr val="accent5"/>
              </a:solidFill>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Time taken: </a:t>
            </a:r>
            <a:r>
              <a:rPr b="1" lang="en">
                <a:solidFill>
                  <a:schemeClr val="accent3"/>
                </a:solidFill>
                <a:latin typeface="Roboto"/>
                <a:ea typeface="Roboto"/>
                <a:cs typeface="Roboto"/>
                <a:sym typeface="Roboto"/>
              </a:rPr>
              <a:t>49.3 </a:t>
            </a:r>
            <a:r>
              <a:rPr lang="en">
                <a:latin typeface="Roboto"/>
                <a:ea typeface="Roboto"/>
                <a:cs typeface="Roboto"/>
                <a:sym typeface="Roboto"/>
              </a:rPr>
              <a:t>seconds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Parameters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weights=”distance”</a:t>
            </a:r>
            <a:endParaRPr>
              <a:latin typeface="Roboto"/>
              <a:ea typeface="Roboto"/>
              <a:cs typeface="Roboto"/>
              <a:sym typeface="Roboto"/>
            </a:endParaRPr>
          </a:p>
        </p:txBody>
      </p:sp>
      <p:sp>
        <p:nvSpPr>
          <p:cNvPr id="1145" name="Google Shape;1145;g1259061a3a4_0_145"/>
          <p:cNvSpPr txBox="1"/>
          <p:nvPr/>
        </p:nvSpPr>
        <p:spPr>
          <a:xfrm>
            <a:off x="1380525" y="4659450"/>
            <a:ext cx="256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Cross Validated Result</a:t>
            </a:r>
            <a:endParaRPr>
              <a:latin typeface="Roboto"/>
              <a:ea typeface="Roboto"/>
              <a:cs typeface="Roboto"/>
              <a:sym typeface="Roboto"/>
            </a:endParaRPr>
          </a:p>
        </p:txBody>
      </p:sp>
      <p:pic>
        <p:nvPicPr>
          <p:cNvPr id="1146" name="Google Shape;1146;g1259061a3a4_0_145"/>
          <p:cNvPicPr preferRelativeResize="0"/>
          <p:nvPr/>
        </p:nvPicPr>
        <p:blipFill>
          <a:blip r:embed="rId3">
            <a:alphaModFix/>
          </a:blip>
          <a:stretch>
            <a:fillRect/>
          </a:stretch>
        </p:blipFill>
        <p:spPr>
          <a:xfrm>
            <a:off x="4164409" y="2697675"/>
            <a:ext cx="4852490" cy="1958025"/>
          </a:xfrm>
          <a:prstGeom prst="rect">
            <a:avLst/>
          </a:prstGeom>
          <a:noFill/>
          <a:ln>
            <a:noFill/>
          </a:ln>
        </p:spPr>
      </p:pic>
      <p:graphicFrame>
        <p:nvGraphicFramePr>
          <p:cNvPr id="1147" name="Google Shape;1147;g1259061a3a4_0_145"/>
          <p:cNvGraphicFramePr/>
          <p:nvPr/>
        </p:nvGraphicFramePr>
        <p:xfrm>
          <a:off x="159538" y="2697663"/>
          <a:ext cx="3000000" cy="3000000"/>
        </p:xfrm>
        <a:graphic>
          <a:graphicData uri="http://schemas.openxmlformats.org/drawingml/2006/table">
            <a:tbl>
              <a:tblPr>
                <a:noFill/>
                <a:tableStyleId>{CA741D87-BE1F-4DCC-8ECC-D911A9D4BB30}</a:tableStyleId>
              </a:tblPr>
              <a:tblGrid>
                <a:gridCol w="1552125"/>
                <a:gridCol w="1131550"/>
                <a:gridCol w="1042850"/>
              </a:tblGrid>
              <a:tr h="6526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Train Set</a:t>
                      </a:r>
                      <a:endParaRPr/>
                    </a:p>
                  </a:txBody>
                  <a:tcPr marT="91425" marB="91425" marR="91425" marL="91425"/>
                </a:tc>
                <a:tc>
                  <a:txBody>
                    <a:bodyPr/>
                    <a:lstStyle/>
                    <a:p>
                      <a:pPr indent="0" lvl="0" marL="0" rtl="0" algn="l">
                        <a:spcBef>
                          <a:spcPts val="0"/>
                        </a:spcBef>
                        <a:spcAft>
                          <a:spcPts val="0"/>
                        </a:spcAft>
                        <a:buNone/>
                      </a:pPr>
                      <a:r>
                        <a:rPr lang="en"/>
                        <a:t>Test Set</a:t>
                      </a:r>
                      <a:endParaRPr/>
                    </a:p>
                  </a:txBody>
                  <a:tcPr marT="91425" marB="91425" marR="91425" marL="91425"/>
                </a:tc>
              </a:tr>
              <a:tr h="652675">
                <a:tc>
                  <a:txBody>
                    <a:bodyPr/>
                    <a:lstStyle/>
                    <a:p>
                      <a:pPr indent="0" lvl="0" marL="0" rtl="0" algn="l">
                        <a:spcBef>
                          <a:spcPts val="0"/>
                        </a:spcBef>
                        <a:spcAft>
                          <a:spcPts val="0"/>
                        </a:spcAft>
                        <a:buNone/>
                      </a:pPr>
                      <a:r>
                        <a:rPr lang="en">
                          <a:solidFill>
                            <a:schemeClr val="dk1"/>
                          </a:solidFill>
                        </a:rPr>
                        <a:t>Mean F1 Score</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0.81</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r>
              <a:tr h="652675">
                <a:tc>
                  <a:txBody>
                    <a:bodyPr/>
                    <a:lstStyle/>
                    <a:p>
                      <a:pPr indent="0" lvl="0" marL="0" rtl="0" algn="l">
                        <a:spcBef>
                          <a:spcPts val="0"/>
                        </a:spcBef>
                        <a:spcAft>
                          <a:spcPts val="0"/>
                        </a:spcAft>
                        <a:buNone/>
                      </a:pPr>
                      <a:r>
                        <a:rPr lang="en">
                          <a:solidFill>
                            <a:schemeClr val="dk1"/>
                          </a:solidFill>
                        </a:rPr>
                        <a:t>F1 Score</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0.85</a:t>
                      </a:r>
                      <a:endParaRPr>
                        <a:solidFill>
                          <a:schemeClr val="dk1"/>
                        </a:solidFill>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gf3eef4f90e_3_316"/>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2800"/>
              <a:buNone/>
            </a:pPr>
            <a:r>
              <a:rPr lang="en"/>
              <a:t>Insights and Recommendations</a:t>
            </a:r>
            <a:endParaRPr/>
          </a:p>
        </p:txBody>
      </p:sp>
      <p:grpSp>
        <p:nvGrpSpPr>
          <p:cNvPr id="1153" name="Google Shape;1153;gf3eef4f90e_3_316"/>
          <p:cNvGrpSpPr/>
          <p:nvPr/>
        </p:nvGrpSpPr>
        <p:grpSpPr>
          <a:xfrm>
            <a:off x="5743673" y="1692888"/>
            <a:ext cx="2943318" cy="3039142"/>
            <a:chOff x="5449625" y="1389325"/>
            <a:chExt cx="3237261" cy="3342655"/>
          </a:xfrm>
        </p:grpSpPr>
        <p:sp>
          <p:nvSpPr>
            <p:cNvPr id="1154" name="Google Shape;1154;gf3eef4f90e_3_316"/>
            <p:cNvSpPr/>
            <p:nvPr/>
          </p:nvSpPr>
          <p:spPr>
            <a:xfrm>
              <a:off x="6533088" y="4360137"/>
              <a:ext cx="1749195" cy="185374"/>
            </a:xfrm>
            <a:custGeom>
              <a:rect b="b" l="l" r="r" t="t"/>
              <a:pathLst>
                <a:path extrusionOk="0" h="4713" w="44472">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f3eef4f90e_3_316"/>
            <p:cNvSpPr/>
            <p:nvPr/>
          </p:nvSpPr>
          <p:spPr>
            <a:xfrm>
              <a:off x="5449625" y="4579763"/>
              <a:ext cx="3237261" cy="152217"/>
            </a:xfrm>
            <a:custGeom>
              <a:rect b="b" l="l" r="r" t="t"/>
              <a:pathLst>
                <a:path extrusionOk="0" h="3870" w="82305">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f3eef4f90e_3_316"/>
            <p:cNvSpPr/>
            <p:nvPr/>
          </p:nvSpPr>
          <p:spPr>
            <a:xfrm>
              <a:off x="8191774" y="3231092"/>
              <a:ext cx="378261" cy="86296"/>
            </a:xfrm>
            <a:custGeom>
              <a:rect b="b" l="l" r="r" t="t"/>
              <a:pathLst>
                <a:path extrusionOk="0" h="2194" w="9617">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f3eef4f90e_3_316"/>
            <p:cNvSpPr/>
            <p:nvPr/>
          </p:nvSpPr>
          <p:spPr>
            <a:xfrm>
              <a:off x="8252423" y="3224681"/>
              <a:ext cx="342114" cy="102500"/>
            </a:xfrm>
            <a:custGeom>
              <a:rect b="b" l="l" r="r" t="t"/>
              <a:pathLst>
                <a:path extrusionOk="0" h="2606" w="8698">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f3eef4f90e_3_316"/>
            <p:cNvSpPr/>
            <p:nvPr/>
          </p:nvSpPr>
          <p:spPr>
            <a:xfrm>
              <a:off x="7744222" y="3452213"/>
              <a:ext cx="62185" cy="898944"/>
            </a:xfrm>
            <a:custGeom>
              <a:rect b="b" l="l" r="r" t="t"/>
              <a:pathLst>
                <a:path extrusionOk="0" h="22855" w="1581">
                  <a:moveTo>
                    <a:pt x="1" y="1"/>
                  </a:moveTo>
                  <a:lnTo>
                    <a:pt x="1" y="22854"/>
                  </a:lnTo>
                  <a:lnTo>
                    <a:pt x="1581" y="22854"/>
                  </a:lnTo>
                  <a:lnTo>
                    <a:pt x="1581" y="1"/>
                  </a:lnTo>
                  <a:close/>
                </a:path>
              </a:pathLst>
            </a:custGeom>
            <a:solidFill>
              <a:srgbClr val="959D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f3eef4f90e_3_316"/>
            <p:cNvSpPr/>
            <p:nvPr/>
          </p:nvSpPr>
          <p:spPr>
            <a:xfrm>
              <a:off x="7478656" y="4279862"/>
              <a:ext cx="592977" cy="160162"/>
            </a:xfrm>
            <a:custGeom>
              <a:rect b="b" l="l" r="r" t="t"/>
              <a:pathLst>
                <a:path extrusionOk="0" h="4072" w="15076">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f3eef4f90e_3_316"/>
            <p:cNvSpPr/>
            <p:nvPr/>
          </p:nvSpPr>
          <p:spPr>
            <a:xfrm>
              <a:off x="7708076" y="3426608"/>
              <a:ext cx="134517" cy="208738"/>
            </a:xfrm>
            <a:custGeom>
              <a:rect b="b" l="l" r="r" t="t"/>
              <a:pathLst>
                <a:path extrusionOk="0" h="5307" w="3420">
                  <a:moveTo>
                    <a:pt x="0" y="0"/>
                  </a:moveTo>
                  <a:lnTo>
                    <a:pt x="642" y="5307"/>
                  </a:lnTo>
                  <a:lnTo>
                    <a:pt x="2768" y="5307"/>
                  </a:lnTo>
                  <a:lnTo>
                    <a:pt x="342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f3eef4f90e_3_316"/>
            <p:cNvSpPr/>
            <p:nvPr/>
          </p:nvSpPr>
          <p:spPr>
            <a:xfrm>
              <a:off x="7343002" y="3414179"/>
              <a:ext cx="864646" cy="71624"/>
            </a:xfrm>
            <a:custGeom>
              <a:rect b="b" l="l" r="r" t="t"/>
              <a:pathLst>
                <a:path extrusionOk="0" h="1821" w="21983">
                  <a:moveTo>
                    <a:pt x="1" y="0"/>
                  </a:moveTo>
                  <a:lnTo>
                    <a:pt x="1" y="1820"/>
                  </a:lnTo>
                  <a:lnTo>
                    <a:pt x="21983" y="1820"/>
                  </a:lnTo>
                  <a:lnTo>
                    <a:pt x="2198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f3eef4f90e_3_316"/>
            <p:cNvSpPr/>
            <p:nvPr/>
          </p:nvSpPr>
          <p:spPr>
            <a:xfrm>
              <a:off x="7311733" y="3305310"/>
              <a:ext cx="926831" cy="137152"/>
            </a:xfrm>
            <a:custGeom>
              <a:rect b="b" l="l" r="r" t="t"/>
              <a:pathLst>
                <a:path extrusionOk="0" h="3487" w="23564">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f3eef4f90e_3_316"/>
            <p:cNvSpPr/>
            <p:nvPr/>
          </p:nvSpPr>
          <p:spPr>
            <a:xfrm>
              <a:off x="7532147" y="1433376"/>
              <a:ext cx="1154684" cy="1453100"/>
            </a:xfrm>
            <a:custGeom>
              <a:rect b="b" l="l" r="r" t="t"/>
              <a:pathLst>
                <a:path extrusionOk="0" h="36944" w="29357">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f3eef4f90e_3_316"/>
            <p:cNvSpPr/>
            <p:nvPr/>
          </p:nvSpPr>
          <p:spPr>
            <a:xfrm>
              <a:off x="7128685" y="1433376"/>
              <a:ext cx="722971" cy="837900"/>
            </a:xfrm>
            <a:custGeom>
              <a:rect b="b" l="l" r="r" t="t"/>
              <a:pathLst>
                <a:path extrusionOk="0" h="21303" w="18381">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f3eef4f90e_3_316"/>
            <p:cNvSpPr/>
            <p:nvPr/>
          </p:nvSpPr>
          <p:spPr>
            <a:xfrm>
              <a:off x="7365617" y="1934024"/>
              <a:ext cx="505226" cy="418222"/>
            </a:xfrm>
            <a:custGeom>
              <a:rect b="b" l="l" r="r" t="t"/>
              <a:pathLst>
                <a:path extrusionOk="0" h="10633" w="12845">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f3eef4f90e_3_316"/>
            <p:cNvSpPr/>
            <p:nvPr/>
          </p:nvSpPr>
          <p:spPr>
            <a:xfrm>
              <a:off x="7778519" y="1446945"/>
              <a:ext cx="622397" cy="789679"/>
            </a:xfrm>
            <a:custGeom>
              <a:rect b="b" l="l" r="r" t="t"/>
              <a:pathLst>
                <a:path extrusionOk="0" h="20077" w="15824">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gf3eef4f90e_3_316"/>
            <p:cNvSpPr/>
            <p:nvPr/>
          </p:nvSpPr>
          <p:spPr>
            <a:xfrm>
              <a:off x="7069137" y="2926707"/>
              <a:ext cx="1213132" cy="381643"/>
            </a:xfrm>
            <a:custGeom>
              <a:rect b="b" l="l" r="r" t="t"/>
              <a:pathLst>
                <a:path extrusionOk="0" h="9703" w="30843">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f3eef4f90e_3_316"/>
            <p:cNvSpPr/>
            <p:nvPr/>
          </p:nvSpPr>
          <p:spPr>
            <a:xfrm>
              <a:off x="6683374" y="4178898"/>
              <a:ext cx="242642" cy="241148"/>
            </a:xfrm>
            <a:custGeom>
              <a:rect b="b" l="l" r="r" t="t"/>
              <a:pathLst>
                <a:path extrusionOk="0" h="6131" w="6169">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f3eef4f90e_3_316"/>
            <p:cNvSpPr/>
            <p:nvPr/>
          </p:nvSpPr>
          <p:spPr>
            <a:xfrm>
              <a:off x="6660798" y="4200373"/>
              <a:ext cx="265219" cy="235877"/>
            </a:xfrm>
            <a:custGeom>
              <a:rect b="b" l="l" r="r" t="t"/>
              <a:pathLst>
                <a:path extrusionOk="0" h="5997" w="6743">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f3eef4f90e_3_316"/>
            <p:cNvSpPr/>
            <p:nvPr/>
          </p:nvSpPr>
          <p:spPr>
            <a:xfrm>
              <a:off x="7608607" y="1993179"/>
              <a:ext cx="739176" cy="1192404"/>
            </a:xfrm>
            <a:custGeom>
              <a:rect b="b" l="l" r="r" t="t"/>
              <a:pathLst>
                <a:path extrusionOk="0" h="30316" w="18793">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f3eef4f90e_3_316"/>
            <p:cNvSpPr/>
            <p:nvPr/>
          </p:nvSpPr>
          <p:spPr>
            <a:xfrm>
              <a:off x="7525342" y="3053669"/>
              <a:ext cx="716599" cy="360561"/>
            </a:xfrm>
            <a:custGeom>
              <a:rect b="b" l="l" r="r" t="t"/>
              <a:pathLst>
                <a:path extrusionOk="0" h="9167" w="18219">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f3eef4f90e_3_316"/>
            <p:cNvSpPr/>
            <p:nvPr/>
          </p:nvSpPr>
          <p:spPr>
            <a:xfrm>
              <a:off x="7773602" y="1679393"/>
              <a:ext cx="218925" cy="431399"/>
            </a:xfrm>
            <a:custGeom>
              <a:rect b="b" l="l" r="r" t="t"/>
              <a:pathLst>
                <a:path extrusionOk="0" h="10968" w="5566">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f3eef4f90e_3_316"/>
            <p:cNvSpPr/>
            <p:nvPr/>
          </p:nvSpPr>
          <p:spPr>
            <a:xfrm>
              <a:off x="7603337" y="1639826"/>
              <a:ext cx="309350" cy="325516"/>
            </a:xfrm>
            <a:custGeom>
              <a:rect b="b" l="l" r="r" t="t"/>
              <a:pathLst>
                <a:path extrusionOk="0" h="8276" w="7865">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f3eef4f90e_3_316"/>
            <p:cNvSpPr/>
            <p:nvPr/>
          </p:nvSpPr>
          <p:spPr>
            <a:xfrm>
              <a:off x="7868902" y="1648479"/>
              <a:ext cx="64112" cy="110052"/>
            </a:xfrm>
            <a:custGeom>
              <a:rect b="b" l="l" r="r" t="t"/>
              <a:pathLst>
                <a:path extrusionOk="0" h="2798" w="163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gf3eef4f90e_3_316"/>
            <p:cNvSpPr/>
            <p:nvPr/>
          </p:nvSpPr>
          <p:spPr>
            <a:xfrm>
              <a:off x="7730652" y="1771311"/>
              <a:ext cx="42243" cy="79884"/>
            </a:xfrm>
            <a:custGeom>
              <a:rect b="b" l="l" r="r" t="t"/>
              <a:pathLst>
                <a:path extrusionOk="0" h="2031" w="1074">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f3eef4f90e_3_316"/>
            <p:cNvSpPr/>
            <p:nvPr/>
          </p:nvSpPr>
          <p:spPr>
            <a:xfrm>
              <a:off x="7484280" y="1425864"/>
              <a:ext cx="326656" cy="355644"/>
            </a:xfrm>
            <a:custGeom>
              <a:rect b="b" l="l" r="r" t="t"/>
              <a:pathLst>
                <a:path extrusionOk="0" h="9042" w="8305">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gf3eef4f90e_3_316"/>
            <p:cNvSpPr/>
            <p:nvPr/>
          </p:nvSpPr>
          <p:spPr>
            <a:xfrm>
              <a:off x="7748352" y="1861340"/>
              <a:ext cx="54672" cy="30168"/>
            </a:xfrm>
            <a:custGeom>
              <a:rect b="b" l="l" r="r" t="t"/>
              <a:pathLst>
                <a:path extrusionOk="0" h="767" w="139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gf3eef4f90e_3_316"/>
            <p:cNvSpPr/>
            <p:nvPr/>
          </p:nvSpPr>
          <p:spPr>
            <a:xfrm>
              <a:off x="7754763" y="1746060"/>
              <a:ext cx="51290" cy="29027"/>
            </a:xfrm>
            <a:custGeom>
              <a:rect b="b" l="l" r="r" t="t"/>
              <a:pathLst>
                <a:path extrusionOk="0" h="738" w="1304">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gf3eef4f90e_3_316"/>
            <p:cNvSpPr/>
            <p:nvPr/>
          </p:nvSpPr>
          <p:spPr>
            <a:xfrm>
              <a:off x="7744222" y="1708027"/>
              <a:ext cx="46373" cy="40316"/>
            </a:xfrm>
            <a:custGeom>
              <a:rect b="b" l="l" r="r" t="t"/>
              <a:pathLst>
                <a:path extrusionOk="0" h="1025" w="1179">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gf3eef4f90e_3_316"/>
            <p:cNvSpPr/>
            <p:nvPr/>
          </p:nvSpPr>
          <p:spPr>
            <a:xfrm>
              <a:off x="7671891" y="1787122"/>
              <a:ext cx="51290" cy="29067"/>
            </a:xfrm>
            <a:custGeom>
              <a:rect b="b" l="l" r="r" t="t"/>
              <a:pathLst>
                <a:path extrusionOk="0" h="739" w="1304">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f3eef4f90e_3_316"/>
            <p:cNvSpPr/>
            <p:nvPr/>
          </p:nvSpPr>
          <p:spPr>
            <a:xfrm>
              <a:off x="7651557" y="1763012"/>
              <a:ext cx="61831" cy="18132"/>
            </a:xfrm>
            <a:custGeom>
              <a:rect b="b" l="l" r="r" t="t"/>
              <a:pathLst>
                <a:path extrusionOk="0" h="461" w="1572">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f3eef4f90e_3_316"/>
            <p:cNvSpPr/>
            <p:nvPr/>
          </p:nvSpPr>
          <p:spPr>
            <a:xfrm>
              <a:off x="6851005" y="3053669"/>
              <a:ext cx="875974" cy="1164871"/>
            </a:xfrm>
            <a:custGeom>
              <a:rect b="b" l="l" r="r" t="t"/>
              <a:pathLst>
                <a:path extrusionOk="0" h="29616" w="22271">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f3eef4f90e_3_316"/>
            <p:cNvSpPr/>
            <p:nvPr/>
          </p:nvSpPr>
          <p:spPr>
            <a:xfrm>
              <a:off x="7694507" y="1602894"/>
              <a:ext cx="201579" cy="123976"/>
            </a:xfrm>
            <a:custGeom>
              <a:rect b="b" l="l" r="r" t="t"/>
              <a:pathLst>
                <a:path extrusionOk="0" h="3152" w="5125">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f3eef4f90e_3_316"/>
            <p:cNvSpPr/>
            <p:nvPr/>
          </p:nvSpPr>
          <p:spPr>
            <a:xfrm>
              <a:off x="7778519" y="1446945"/>
              <a:ext cx="622397" cy="789679"/>
            </a:xfrm>
            <a:custGeom>
              <a:rect b="b" l="l" r="r" t="t"/>
              <a:pathLst>
                <a:path extrusionOk="0" h="20077" w="15824">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f3eef4f90e_3_316"/>
            <p:cNvSpPr/>
            <p:nvPr/>
          </p:nvSpPr>
          <p:spPr>
            <a:xfrm>
              <a:off x="7951420" y="1776188"/>
              <a:ext cx="441586" cy="528983"/>
            </a:xfrm>
            <a:custGeom>
              <a:rect b="b" l="l" r="r" t="t"/>
              <a:pathLst>
                <a:path extrusionOk="0" h="13449" w="11227">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gf3eef4f90e_3_316"/>
            <p:cNvSpPr/>
            <p:nvPr/>
          </p:nvSpPr>
          <p:spPr>
            <a:xfrm>
              <a:off x="7534389" y="1389325"/>
              <a:ext cx="265652" cy="115677"/>
            </a:xfrm>
            <a:custGeom>
              <a:rect b="b" l="l" r="r" t="t"/>
              <a:pathLst>
                <a:path extrusionOk="0" h="2941" w="6754">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f3eef4f90e_3_316"/>
            <p:cNvSpPr/>
            <p:nvPr/>
          </p:nvSpPr>
          <p:spPr>
            <a:xfrm>
              <a:off x="6751575" y="2828733"/>
              <a:ext cx="442333" cy="90858"/>
            </a:xfrm>
            <a:custGeom>
              <a:rect b="b" l="l" r="r" t="t"/>
              <a:pathLst>
                <a:path extrusionOk="0" h="2310" w="11246">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f3eef4f90e_3_316"/>
            <p:cNvSpPr/>
            <p:nvPr/>
          </p:nvSpPr>
          <p:spPr>
            <a:xfrm>
              <a:off x="6644947" y="2603837"/>
              <a:ext cx="334208" cy="315761"/>
            </a:xfrm>
            <a:custGeom>
              <a:rect b="b" l="l" r="r" t="t"/>
              <a:pathLst>
                <a:path extrusionOk="0" h="8028" w="8497">
                  <a:moveTo>
                    <a:pt x="2041" y="1"/>
                  </a:moveTo>
                  <a:lnTo>
                    <a:pt x="1" y="8027"/>
                  </a:lnTo>
                  <a:lnTo>
                    <a:pt x="6456" y="8027"/>
                  </a:lnTo>
                  <a:lnTo>
                    <a:pt x="8497"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f3eef4f90e_3_316"/>
            <p:cNvSpPr/>
            <p:nvPr/>
          </p:nvSpPr>
          <p:spPr>
            <a:xfrm>
              <a:off x="6143904" y="1766394"/>
              <a:ext cx="1389814" cy="897410"/>
            </a:xfrm>
            <a:custGeom>
              <a:rect b="b" l="l" r="r" t="t"/>
              <a:pathLst>
                <a:path extrusionOk="0" h="22816" w="35335">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f3eef4f90e_3_316"/>
            <p:cNvSpPr/>
            <p:nvPr/>
          </p:nvSpPr>
          <p:spPr>
            <a:xfrm>
              <a:off x="5860993" y="3031447"/>
              <a:ext cx="2330490" cy="50503"/>
            </a:xfrm>
            <a:custGeom>
              <a:rect b="b" l="l" r="r" t="t"/>
              <a:pathLst>
                <a:path extrusionOk="0" h="1284" w="59251">
                  <a:moveTo>
                    <a:pt x="1" y="0"/>
                  </a:moveTo>
                  <a:lnTo>
                    <a:pt x="1" y="1283"/>
                  </a:lnTo>
                  <a:lnTo>
                    <a:pt x="59251" y="1283"/>
                  </a:lnTo>
                  <a:lnTo>
                    <a:pt x="5925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f3eef4f90e_3_316"/>
            <p:cNvSpPr/>
            <p:nvPr/>
          </p:nvSpPr>
          <p:spPr>
            <a:xfrm>
              <a:off x="5559242" y="2992233"/>
              <a:ext cx="603557" cy="1663686"/>
            </a:xfrm>
            <a:custGeom>
              <a:rect b="b" l="l" r="r" t="t"/>
              <a:pathLst>
                <a:path extrusionOk="0" h="42298" w="15345">
                  <a:moveTo>
                    <a:pt x="11341" y="1"/>
                  </a:moveTo>
                  <a:lnTo>
                    <a:pt x="1" y="42298"/>
                  </a:lnTo>
                  <a:lnTo>
                    <a:pt x="1437" y="42298"/>
                  </a:lnTo>
                  <a:lnTo>
                    <a:pt x="15345" y="394"/>
                  </a:lnTo>
                  <a:lnTo>
                    <a:pt x="1134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f3eef4f90e_3_316"/>
            <p:cNvSpPr/>
            <p:nvPr/>
          </p:nvSpPr>
          <p:spPr>
            <a:xfrm>
              <a:off x="7855726" y="2992233"/>
              <a:ext cx="603557" cy="1663686"/>
            </a:xfrm>
            <a:custGeom>
              <a:rect b="b" l="l" r="r" t="t"/>
              <a:pathLst>
                <a:path extrusionOk="0" h="42298" w="15345">
                  <a:moveTo>
                    <a:pt x="4004" y="1"/>
                  </a:moveTo>
                  <a:lnTo>
                    <a:pt x="1" y="394"/>
                  </a:lnTo>
                  <a:lnTo>
                    <a:pt x="13908" y="42298"/>
                  </a:lnTo>
                  <a:lnTo>
                    <a:pt x="15345" y="42298"/>
                  </a:lnTo>
                  <a:lnTo>
                    <a:pt x="400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f3eef4f90e_3_316"/>
            <p:cNvSpPr/>
            <p:nvPr/>
          </p:nvSpPr>
          <p:spPr>
            <a:xfrm>
              <a:off x="5745712" y="2913531"/>
              <a:ext cx="2567862" cy="129247"/>
            </a:xfrm>
            <a:custGeom>
              <a:rect b="b" l="l" r="r" t="t"/>
              <a:pathLst>
                <a:path extrusionOk="0" h="3286" w="65286">
                  <a:moveTo>
                    <a:pt x="1" y="0"/>
                  </a:moveTo>
                  <a:lnTo>
                    <a:pt x="1" y="3285"/>
                  </a:lnTo>
                  <a:lnTo>
                    <a:pt x="65285" y="3285"/>
                  </a:lnTo>
                  <a:lnTo>
                    <a:pt x="6528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4" name="Google Shape;1194;gf3eef4f90e_3_316"/>
          <p:cNvGrpSpPr/>
          <p:nvPr/>
        </p:nvGrpSpPr>
        <p:grpSpPr>
          <a:xfrm>
            <a:off x="457198" y="1157650"/>
            <a:ext cx="3396552" cy="671250"/>
            <a:chOff x="457198" y="1157650"/>
            <a:chExt cx="3396552" cy="671250"/>
          </a:xfrm>
        </p:grpSpPr>
        <p:sp>
          <p:nvSpPr>
            <p:cNvPr id="1195" name="Google Shape;1195;gf3eef4f90e_3_316"/>
            <p:cNvSpPr/>
            <p:nvPr/>
          </p:nvSpPr>
          <p:spPr>
            <a:xfrm>
              <a:off x="3249250" y="1191038"/>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01</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1196" name="Google Shape;1196;gf3eef4f90e_3_316"/>
            <p:cNvSpPr txBox="1"/>
            <p:nvPr/>
          </p:nvSpPr>
          <p:spPr>
            <a:xfrm>
              <a:off x="457201" y="1157650"/>
              <a:ext cx="24987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Numerical and Categorical Variables</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1197" name="Google Shape;1197;gf3eef4f90e_3_316"/>
            <p:cNvSpPr txBox="1"/>
            <p:nvPr/>
          </p:nvSpPr>
          <p:spPr>
            <a:xfrm>
              <a:off x="457198" y="1497100"/>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Lack of Correlation</a:t>
              </a:r>
              <a:endParaRPr b="0" i="0" sz="1400" u="none" cap="none" strike="noStrike">
                <a:solidFill>
                  <a:srgbClr val="000000"/>
                </a:solidFill>
                <a:latin typeface="Roboto"/>
                <a:ea typeface="Roboto"/>
                <a:cs typeface="Roboto"/>
                <a:sym typeface="Roboto"/>
              </a:endParaRPr>
            </a:p>
          </p:txBody>
        </p:sp>
      </p:grpSp>
      <p:grpSp>
        <p:nvGrpSpPr>
          <p:cNvPr id="1198" name="Google Shape;1198;gf3eef4f90e_3_316"/>
          <p:cNvGrpSpPr/>
          <p:nvPr/>
        </p:nvGrpSpPr>
        <p:grpSpPr>
          <a:xfrm>
            <a:off x="457200" y="2123450"/>
            <a:ext cx="3396550" cy="671250"/>
            <a:chOff x="457200" y="2123450"/>
            <a:chExt cx="3396550" cy="671250"/>
          </a:xfrm>
        </p:grpSpPr>
        <p:sp>
          <p:nvSpPr>
            <p:cNvPr id="1199" name="Google Shape;1199;gf3eef4f90e_3_316"/>
            <p:cNvSpPr/>
            <p:nvPr/>
          </p:nvSpPr>
          <p:spPr>
            <a:xfrm>
              <a:off x="3249250" y="2156825"/>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02</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1200" name="Google Shape;1200;gf3eef4f90e_3_316"/>
            <p:cNvSpPr txBox="1"/>
            <p:nvPr/>
          </p:nvSpPr>
          <p:spPr>
            <a:xfrm>
              <a:off x="457200" y="2123450"/>
              <a:ext cx="24987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Combined Text </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1201" name="Google Shape;1201;gf3eef4f90e_3_316"/>
            <p:cNvSpPr txBox="1"/>
            <p:nvPr/>
          </p:nvSpPr>
          <p:spPr>
            <a:xfrm>
              <a:off x="457200" y="2462900"/>
              <a:ext cx="21888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Combined Text Data provided best accuracy</a:t>
              </a:r>
              <a:endParaRPr b="0" i="0" sz="1400" u="none" cap="none" strike="noStrike">
                <a:solidFill>
                  <a:srgbClr val="000000"/>
                </a:solidFill>
                <a:latin typeface="Roboto"/>
                <a:ea typeface="Roboto"/>
                <a:cs typeface="Roboto"/>
                <a:sym typeface="Roboto"/>
              </a:endParaRPr>
            </a:p>
          </p:txBody>
        </p:sp>
      </p:grpSp>
      <p:grpSp>
        <p:nvGrpSpPr>
          <p:cNvPr id="1202" name="Google Shape;1202;gf3eef4f90e_3_316"/>
          <p:cNvGrpSpPr/>
          <p:nvPr/>
        </p:nvGrpSpPr>
        <p:grpSpPr>
          <a:xfrm>
            <a:off x="457198" y="3089247"/>
            <a:ext cx="3396552" cy="671228"/>
            <a:chOff x="457198" y="3089247"/>
            <a:chExt cx="3396552" cy="671228"/>
          </a:xfrm>
        </p:grpSpPr>
        <p:sp>
          <p:nvSpPr>
            <p:cNvPr id="1203" name="Google Shape;1203;gf3eef4f90e_3_316"/>
            <p:cNvSpPr/>
            <p:nvPr/>
          </p:nvSpPr>
          <p:spPr>
            <a:xfrm>
              <a:off x="3249250" y="3122613"/>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03</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1204" name="Google Shape;1204;gf3eef4f90e_3_316"/>
            <p:cNvSpPr txBox="1"/>
            <p:nvPr/>
          </p:nvSpPr>
          <p:spPr>
            <a:xfrm>
              <a:off x="457200" y="3089247"/>
              <a:ext cx="24987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Best Model - SGDClassifier</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1205" name="Google Shape;1205;gf3eef4f90e_3_316"/>
            <p:cNvSpPr txBox="1"/>
            <p:nvPr/>
          </p:nvSpPr>
          <p:spPr>
            <a:xfrm>
              <a:off x="457198" y="3428675"/>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Fastest and Best Results</a:t>
              </a:r>
              <a:endParaRPr>
                <a:latin typeface="Roboto"/>
                <a:ea typeface="Roboto"/>
                <a:cs typeface="Roboto"/>
                <a:sym typeface="Roboto"/>
              </a:endParaRPr>
            </a:p>
          </p:txBody>
        </p:sp>
      </p:grpSp>
      <p:grpSp>
        <p:nvGrpSpPr>
          <p:cNvPr id="1206" name="Google Shape;1206;gf3eef4f90e_3_316"/>
          <p:cNvGrpSpPr/>
          <p:nvPr/>
        </p:nvGrpSpPr>
        <p:grpSpPr>
          <a:xfrm>
            <a:off x="457200" y="4055025"/>
            <a:ext cx="3396550" cy="671250"/>
            <a:chOff x="457200" y="4055025"/>
            <a:chExt cx="3396550" cy="671250"/>
          </a:xfrm>
        </p:grpSpPr>
        <p:sp>
          <p:nvSpPr>
            <p:cNvPr id="1207" name="Google Shape;1207;gf3eef4f90e_3_316"/>
            <p:cNvSpPr/>
            <p:nvPr/>
          </p:nvSpPr>
          <p:spPr>
            <a:xfrm>
              <a:off x="3249250" y="4088400"/>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Fira Sans Extra Condensed"/>
                  <a:ea typeface="Fira Sans Extra Condensed"/>
                  <a:cs typeface="Fira Sans Extra Condensed"/>
                  <a:sym typeface="Fira Sans Extra Condensed"/>
                </a:rPr>
                <a:t>04</a:t>
              </a:r>
              <a:endParaRPr b="1" i="0" sz="1800" u="none" cap="none" strike="noStrike">
                <a:solidFill>
                  <a:schemeClr val="lt1"/>
                </a:solidFill>
                <a:latin typeface="Fira Sans Extra Condensed"/>
                <a:ea typeface="Fira Sans Extra Condensed"/>
                <a:cs typeface="Fira Sans Extra Condensed"/>
                <a:sym typeface="Fira Sans Extra Condensed"/>
              </a:endParaRPr>
            </a:p>
          </p:txBody>
        </p:sp>
        <p:sp>
          <p:nvSpPr>
            <p:cNvPr id="1208" name="Google Shape;1208;gf3eef4f90e_3_316"/>
            <p:cNvSpPr txBox="1"/>
            <p:nvPr/>
          </p:nvSpPr>
          <p:spPr>
            <a:xfrm>
              <a:off x="457200" y="4055025"/>
              <a:ext cx="24987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Unspecified Information</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sp>
          <p:nvSpPr>
            <p:cNvPr id="1209" name="Google Shape;1209;gf3eef4f90e_3_316"/>
            <p:cNvSpPr txBox="1"/>
            <p:nvPr/>
          </p:nvSpPr>
          <p:spPr>
            <a:xfrm>
              <a:off x="457200" y="4394475"/>
              <a:ext cx="23958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900">
                  <a:latin typeface="Roboto"/>
                  <a:ea typeface="Roboto"/>
                  <a:cs typeface="Roboto"/>
                  <a:sym typeface="Roboto"/>
                </a:rPr>
                <a:t>Empty “Industry”,”Department”, “Function” is clear indication of fraudulent post</a:t>
              </a:r>
              <a:endParaRPr b="0" i="0" sz="900" u="none" cap="none" strike="noStrike">
                <a:solidFill>
                  <a:srgbClr val="000000"/>
                </a:solidFill>
                <a:latin typeface="Roboto"/>
                <a:ea typeface="Roboto"/>
                <a:cs typeface="Roboto"/>
                <a:sym typeface="Roboto"/>
              </a:endParaRPr>
            </a:p>
          </p:txBody>
        </p:sp>
      </p:grpSp>
      <p:sp>
        <p:nvSpPr>
          <p:cNvPr id="1210" name="Google Shape;1210;gf3eef4f90e_3_316"/>
          <p:cNvSpPr/>
          <p:nvPr/>
        </p:nvSpPr>
        <p:spPr>
          <a:xfrm>
            <a:off x="6906650" y="2375375"/>
            <a:ext cx="167400" cy="167400"/>
          </a:xfrm>
          <a:prstGeom prst="ellipse">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1" name="Google Shape;1211;gf3eef4f90e_3_316"/>
          <p:cNvCxnSpPr>
            <a:stCxn id="1210" idx="2"/>
            <a:endCxn id="1195" idx="6"/>
          </p:cNvCxnSpPr>
          <p:nvPr/>
        </p:nvCxnSpPr>
        <p:spPr>
          <a:xfrm rot="10800000">
            <a:off x="3853850" y="1493375"/>
            <a:ext cx="3052800" cy="965700"/>
          </a:xfrm>
          <a:prstGeom prst="straightConnector1">
            <a:avLst/>
          </a:prstGeom>
          <a:noFill/>
          <a:ln cap="flat" cmpd="sng" w="9525">
            <a:solidFill>
              <a:schemeClr val="lt2"/>
            </a:solidFill>
            <a:prstDash val="solid"/>
            <a:round/>
            <a:headEnd len="sm" w="sm" type="none"/>
            <a:tailEnd len="sm" w="sm" type="none"/>
          </a:ln>
        </p:spPr>
      </p:cxnSp>
      <p:cxnSp>
        <p:nvCxnSpPr>
          <p:cNvPr id="1212" name="Google Shape;1212;gf3eef4f90e_3_316"/>
          <p:cNvCxnSpPr>
            <a:stCxn id="1210" idx="2"/>
            <a:endCxn id="1199" idx="6"/>
          </p:cNvCxnSpPr>
          <p:nvPr/>
        </p:nvCxnSpPr>
        <p:spPr>
          <a:xfrm rot="10800000">
            <a:off x="3853850" y="2459075"/>
            <a:ext cx="3052800" cy="0"/>
          </a:xfrm>
          <a:prstGeom prst="straightConnector1">
            <a:avLst/>
          </a:prstGeom>
          <a:noFill/>
          <a:ln cap="flat" cmpd="sng" w="9525">
            <a:solidFill>
              <a:schemeClr val="lt2"/>
            </a:solidFill>
            <a:prstDash val="solid"/>
            <a:round/>
            <a:headEnd len="sm" w="sm" type="none"/>
            <a:tailEnd len="sm" w="sm" type="none"/>
          </a:ln>
        </p:spPr>
      </p:cxnSp>
      <p:cxnSp>
        <p:nvCxnSpPr>
          <p:cNvPr id="1213" name="Google Shape;1213;gf3eef4f90e_3_316"/>
          <p:cNvCxnSpPr>
            <a:stCxn id="1210" idx="2"/>
            <a:endCxn id="1203" idx="6"/>
          </p:cNvCxnSpPr>
          <p:nvPr/>
        </p:nvCxnSpPr>
        <p:spPr>
          <a:xfrm flipH="1">
            <a:off x="3853850" y="2459075"/>
            <a:ext cx="3052800" cy="965700"/>
          </a:xfrm>
          <a:prstGeom prst="straightConnector1">
            <a:avLst/>
          </a:prstGeom>
          <a:noFill/>
          <a:ln cap="flat" cmpd="sng" w="9525">
            <a:solidFill>
              <a:schemeClr val="lt2"/>
            </a:solidFill>
            <a:prstDash val="solid"/>
            <a:round/>
            <a:headEnd len="sm" w="sm" type="none"/>
            <a:tailEnd len="sm" w="sm" type="none"/>
          </a:ln>
        </p:spPr>
      </p:cxnSp>
      <p:cxnSp>
        <p:nvCxnSpPr>
          <p:cNvPr id="1214" name="Google Shape;1214;gf3eef4f90e_3_316"/>
          <p:cNvCxnSpPr>
            <a:stCxn id="1210" idx="2"/>
            <a:endCxn id="1207" idx="6"/>
          </p:cNvCxnSpPr>
          <p:nvPr/>
        </p:nvCxnSpPr>
        <p:spPr>
          <a:xfrm flipH="1">
            <a:off x="3853850" y="2459075"/>
            <a:ext cx="3052800" cy="193170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cxnSp>
        <p:nvCxnSpPr>
          <p:cNvPr id="504" name="Google Shape;504;g1259913199a_0_0"/>
          <p:cNvCxnSpPr>
            <a:stCxn id="505" idx="3"/>
            <a:endCxn id="506" idx="1"/>
          </p:cNvCxnSpPr>
          <p:nvPr/>
        </p:nvCxnSpPr>
        <p:spPr>
          <a:xfrm>
            <a:off x="4572300" y="2975600"/>
            <a:ext cx="1471500" cy="953100"/>
          </a:xfrm>
          <a:prstGeom prst="bentConnector3">
            <a:avLst>
              <a:gd fmla="val 49998" name="adj1"/>
            </a:avLst>
          </a:prstGeom>
          <a:noFill/>
          <a:ln cap="flat" cmpd="sng" w="9525">
            <a:solidFill>
              <a:schemeClr val="dk2"/>
            </a:solidFill>
            <a:prstDash val="solid"/>
            <a:round/>
            <a:headEnd len="sm" w="sm" type="none"/>
            <a:tailEnd len="sm" w="sm" type="none"/>
          </a:ln>
        </p:spPr>
      </p:cxnSp>
      <p:sp>
        <p:nvSpPr>
          <p:cNvPr id="507" name="Google Shape;507;g1259913199a_0_0"/>
          <p:cNvSpPr/>
          <p:nvPr/>
        </p:nvSpPr>
        <p:spPr>
          <a:xfrm>
            <a:off x="6043750" y="1151600"/>
            <a:ext cx="3000000" cy="1181100"/>
          </a:xfrm>
          <a:prstGeom prst="roundRect">
            <a:avLst>
              <a:gd fmla="val 8324" name="adj"/>
            </a:avLst>
          </a:prstGeom>
          <a:solidFill>
            <a:srgbClr val="EA4827">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1259913199a_0_0"/>
          <p:cNvSpPr/>
          <p:nvPr/>
        </p:nvSpPr>
        <p:spPr>
          <a:xfrm>
            <a:off x="457200" y="2332700"/>
            <a:ext cx="4115100" cy="1285800"/>
          </a:xfrm>
          <a:prstGeom prst="roundRect">
            <a:avLst>
              <a:gd fmla="val 707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1259913199a_0_0"/>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 Cleaning &amp; Preparation</a:t>
            </a:r>
            <a:endParaRPr/>
          </a:p>
        </p:txBody>
      </p:sp>
      <p:grpSp>
        <p:nvGrpSpPr>
          <p:cNvPr id="509" name="Google Shape;509;g1259913199a_0_0"/>
          <p:cNvGrpSpPr/>
          <p:nvPr/>
        </p:nvGrpSpPr>
        <p:grpSpPr>
          <a:xfrm>
            <a:off x="457125" y="1219157"/>
            <a:ext cx="1222740" cy="2516543"/>
            <a:chOff x="-2050539" y="1195241"/>
            <a:chExt cx="1087557" cy="2238519"/>
          </a:xfrm>
        </p:grpSpPr>
        <p:sp>
          <p:nvSpPr>
            <p:cNvPr id="510" name="Google Shape;510;g1259913199a_0_0"/>
            <p:cNvSpPr/>
            <p:nvPr/>
          </p:nvSpPr>
          <p:spPr>
            <a:xfrm>
              <a:off x="-2050539" y="1195241"/>
              <a:ext cx="1087557" cy="2238519"/>
            </a:xfrm>
            <a:custGeom>
              <a:rect b="b" l="l" r="r" t="t"/>
              <a:pathLst>
                <a:path extrusionOk="0" h="79613" w="38679">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7058"/>
                  </a:lnTo>
                  <a:lnTo>
                    <a:pt x="15" y="77312"/>
                  </a:lnTo>
                  <a:lnTo>
                    <a:pt x="60" y="77566"/>
                  </a:lnTo>
                  <a:lnTo>
                    <a:pt x="120" y="77820"/>
                  </a:lnTo>
                  <a:lnTo>
                    <a:pt x="209" y="78044"/>
                  </a:lnTo>
                  <a:lnTo>
                    <a:pt x="314" y="78268"/>
                  </a:lnTo>
                  <a:lnTo>
                    <a:pt x="433" y="78477"/>
                  </a:lnTo>
                  <a:lnTo>
                    <a:pt x="583" y="78687"/>
                  </a:lnTo>
                  <a:lnTo>
                    <a:pt x="747" y="78866"/>
                  </a:lnTo>
                  <a:lnTo>
                    <a:pt x="941" y="79030"/>
                  </a:lnTo>
                  <a:lnTo>
                    <a:pt x="1136" y="79180"/>
                  </a:lnTo>
                  <a:lnTo>
                    <a:pt x="1345" y="79299"/>
                  </a:lnTo>
                  <a:lnTo>
                    <a:pt x="1569" y="79419"/>
                  </a:lnTo>
                  <a:lnTo>
                    <a:pt x="1808" y="79493"/>
                  </a:lnTo>
                  <a:lnTo>
                    <a:pt x="2047" y="79553"/>
                  </a:lnTo>
                  <a:lnTo>
                    <a:pt x="2301" y="79598"/>
                  </a:lnTo>
                  <a:lnTo>
                    <a:pt x="2555" y="79613"/>
                  </a:lnTo>
                  <a:lnTo>
                    <a:pt x="36124" y="79613"/>
                  </a:lnTo>
                  <a:lnTo>
                    <a:pt x="36378" y="79598"/>
                  </a:lnTo>
                  <a:lnTo>
                    <a:pt x="36632" y="79553"/>
                  </a:lnTo>
                  <a:lnTo>
                    <a:pt x="36886" y="79493"/>
                  </a:lnTo>
                  <a:lnTo>
                    <a:pt x="37110" y="79419"/>
                  </a:lnTo>
                  <a:lnTo>
                    <a:pt x="37334" y="79299"/>
                  </a:lnTo>
                  <a:lnTo>
                    <a:pt x="37558" y="79180"/>
                  </a:lnTo>
                  <a:lnTo>
                    <a:pt x="37753" y="79030"/>
                  </a:lnTo>
                  <a:lnTo>
                    <a:pt x="37932" y="78866"/>
                  </a:lnTo>
                  <a:lnTo>
                    <a:pt x="38096" y="78687"/>
                  </a:lnTo>
                  <a:lnTo>
                    <a:pt x="38246" y="78477"/>
                  </a:lnTo>
                  <a:lnTo>
                    <a:pt x="38365" y="78268"/>
                  </a:lnTo>
                  <a:lnTo>
                    <a:pt x="38485" y="78044"/>
                  </a:lnTo>
                  <a:lnTo>
                    <a:pt x="38559" y="77820"/>
                  </a:lnTo>
                  <a:lnTo>
                    <a:pt x="38634" y="77566"/>
                  </a:lnTo>
                  <a:lnTo>
                    <a:pt x="38664" y="77312"/>
                  </a:lnTo>
                  <a:lnTo>
                    <a:pt x="38679" y="77058"/>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1259913199a_0_0"/>
            <p:cNvSpPr/>
            <p:nvPr/>
          </p:nvSpPr>
          <p:spPr>
            <a:xfrm>
              <a:off x="-2050539" y="1195241"/>
              <a:ext cx="1087557" cy="2238519"/>
            </a:xfrm>
            <a:custGeom>
              <a:rect b="b" l="l" r="r" t="t"/>
              <a:pathLst>
                <a:path extrusionOk="0" fill="none" h="79613" w="38679">
                  <a:moveTo>
                    <a:pt x="38679" y="1912"/>
                  </a:moveTo>
                  <a:lnTo>
                    <a:pt x="38679" y="77058"/>
                  </a:lnTo>
                  <a:lnTo>
                    <a:pt x="38679" y="77058"/>
                  </a:lnTo>
                  <a:lnTo>
                    <a:pt x="38664" y="77312"/>
                  </a:lnTo>
                  <a:lnTo>
                    <a:pt x="38634" y="77566"/>
                  </a:lnTo>
                  <a:lnTo>
                    <a:pt x="38559" y="77820"/>
                  </a:lnTo>
                  <a:lnTo>
                    <a:pt x="38485" y="78044"/>
                  </a:lnTo>
                  <a:lnTo>
                    <a:pt x="38365" y="78268"/>
                  </a:lnTo>
                  <a:lnTo>
                    <a:pt x="38246" y="78477"/>
                  </a:lnTo>
                  <a:lnTo>
                    <a:pt x="38096" y="78687"/>
                  </a:lnTo>
                  <a:lnTo>
                    <a:pt x="37932" y="78866"/>
                  </a:lnTo>
                  <a:lnTo>
                    <a:pt x="37753" y="79030"/>
                  </a:lnTo>
                  <a:lnTo>
                    <a:pt x="37558" y="79180"/>
                  </a:lnTo>
                  <a:lnTo>
                    <a:pt x="37334" y="79299"/>
                  </a:lnTo>
                  <a:lnTo>
                    <a:pt x="37110" y="79419"/>
                  </a:lnTo>
                  <a:lnTo>
                    <a:pt x="36886" y="79493"/>
                  </a:lnTo>
                  <a:lnTo>
                    <a:pt x="36632" y="79553"/>
                  </a:lnTo>
                  <a:lnTo>
                    <a:pt x="36378" y="79598"/>
                  </a:lnTo>
                  <a:lnTo>
                    <a:pt x="36124" y="79613"/>
                  </a:lnTo>
                  <a:lnTo>
                    <a:pt x="2555" y="79613"/>
                  </a:lnTo>
                  <a:lnTo>
                    <a:pt x="2555" y="79613"/>
                  </a:lnTo>
                  <a:lnTo>
                    <a:pt x="2301" y="79598"/>
                  </a:lnTo>
                  <a:lnTo>
                    <a:pt x="2047" y="79553"/>
                  </a:lnTo>
                  <a:lnTo>
                    <a:pt x="1808" y="79493"/>
                  </a:lnTo>
                  <a:lnTo>
                    <a:pt x="1569" y="79419"/>
                  </a:lnTo>
                  <a:lnTo>
                    <a:pt x="1345" y="79299"/>
                  </a:lnTo>
                  <a:lnTo>
                    <a:pt x="1136" y="79180"/>
                  </a:lnTo>
                  <a:lnTo>
                    <a:pt x="941" y="79030"/>
                  </a:lnTo>
                  <a:lnTo>
                    <a:pt x="747" y="78866"/>
                  </a:lnTo>
                  <a:lnTo>
                    <a:pt x="583" y="78687"/>
                  </a:lnTo>
                  <a:lnTo>
                    <a:pt x="433" y="78477"/>
                  </a:lnTo>
                  <a:lnTo>
                    <a:pt x="314" y="78268"/>
                  </a:lnTo>
                  <a:lnTo>
                    <a:pt x="209" y="78044"/>
                  </a:lnTo>
                  <a:lnTo>
                    <a:pt x="120" y="77820"/>
                  </a:lnTo>
                  <a:lnTo>
                    <a:pt x="60" y="77566"/>
                  </a:lnTo>
                  <a:lnTo>
                    <a:pt x="15" y="77312"/>
                  </a:lnTo>
                  <a:lnTo>
                    <a:pt x="0" y="77058"/>
                  </a:lnTo>
                  <a:lnTo>
                    <a:pt x="0" y="1912"/>
                  </a:lnTo>
                  <a:lnTo>
                    <a:pt x="0" y="1912"/>
                  </a:lnTo>
                  <a:lnTo>
                    <a:pt x="15" y="1718"/>
                  </a:lnTo>
                  <a:lnTo>
                    <a:pt x="45" y="1524"/>
                  </a:lnTo>
                  <a:lnTo>
                    <a:pt x="90" y="1345"/>
                  </a:lnTo>
                  <a:lnTo>
                    <a:pt x="150" y="1165"/>
                  </a:lnTo>
                  <a:lnTo>
                    <a:pt x="239" y="1001"/>
                  </a:lnTo>
                  <a:lnTo>
                    <a:pt x="329" y="852"/>
                  </a:lnTo>
                  <a:lnTo>
                    <a:pt x="433" y="702"/>
                  </a:lnTo>
                  <a:lnTo>
                    <a:pt x="568" y="568"/>
                  </a:lnTo>
                  <a:lnTo>
                    <a:pt x="702" y="448"/>
                  </a:lnTo>
                  <a:lnTo>
                    <a:pt x="837" y="329"/>
                  </a:lnTo>
                  <a:lnTo>
                    <a:pt x="1001" y="239"/>
                  </a:lnTo>
                  <a:lnTo>
                    <a:pt x="1165" y="150"/>
                  </a:lnTo>
                  <a:lnTo>
                    <a:pt x="1345" y="90"/>
                  </a:lnTo>
                  <a:lnTo>
                    <a:pt x="1524" y="45"/>
                  </a:lnTo>
                  <a:lnTo>
                    <a:pt x="1718" y="15"/>
                  </a:lnTo>
                  <a:lnTo>
                    <a:pt x="1912" y="0"/>
                  </a:lnTo>
                  <a:lnTo>
                    <a:pt x="36767" y="0"/>
                  </a:lnTo>
                  <a:lnTo>
                    <a:pt x="36767" y="0"/>
                  </a:lnTo>
                  <a:lnTo>
                    <a:pt x="36961" y="15"/>
                  </a:lnTo>
                  <a:lnTo>
                    <a:pt x="37155" y="45"/>
                  </a:lnTo>
                  <a:lnTo>
                    <a:pt x="37334" y="90"/>
                  </a:lnTo>
                  <a:lnTo>
                    <a:pt x="37514" y="150"/>
                  </a:lnTo>
                  <a:lnTo>
                    <a:pt x="37678" y="239"/>
                  </a:lnTo>
                  <a:lnTo>
                    <a:pt x="37842" y="329"/>
                  </a:lnTo>
                  <a:lnTo>
                    <a:pt x="37992" y="448"/>
                  </a:lnTo>
                  <a:lnTo>
                    <a:pt x="38126" y="568"/>
                  </a:lnTo>
                  <a:lnTo>
                    <a:pt x="38246" y="702"/>
                  </a:lnTo>
                  <a:lnTo>
                    <a:pt x="38350" y="852"/>
                  </a:lnTo>
                  <a:lnTo>
                    <a:pt x="38455" y="1001"/>
                  </a:lnTo>
                  <a:lnTo>
                    <a:pt x="38529" y="1165"/>
                  </a:lnTo>
                  <a:lnTo>
                    <a:pt x="38589" y="1345"/>
                  </a:lnTo>
                  <a:lnTo>
                    <a:pt x="38634" y="1524"/>
                  </a:lnTo>
                  <a:lnTo>
                    <a:pt x="38664" y="1718"/>
                  </a:lnTo>
                  <a:lnTo>
                    <a:pt x="38679" y="1912"/>
                  </a:lnTo>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1259913199a_0_0"/>
            <p:cNvSpPr/>
            <p:nvPr/>
          </p:nvSpPr>
          <p:spPr>
            <a:xfrm>
              <a:off x="-2050539" y="1195241"/>
              <a:ext cx="1087557" cy="202474"/>
            </a:xfrm>
            <a:custGeom>
              <a:rect b="b" l="l" r="r" t="t"/>
              <a:pathLst>
                <a:path extrusionOk="0" h="7201" w="38679">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201"/>
                  </a:lnTo>
                  <a:lnTo>
                    <a:pt x="38679" y="7201"/>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1259913199a_0_0"/>
            <p:cNvSpPr/>
            <p:nvPr/>
          </p:nvSpPr>
          <p:spPr>
            <a:xfrm>
              <a:off x="-1296958" y="1251533"/>
              <a:ext cx="70603" cy="70575"/>
            </a:xfrm>
            <a:custGeom>
              <a:rect b="b" l="l" r="r" t="t"/>
              <a:pathLst>
                <a:path extrusionOk="0" h="2510" w="2511">
                  <a:moveTo>
                    <a:pt x="1121" y="0"/>
                  </a:moveTo>
                  <a:lnTo>
                    <a:pt x="1002" y="30"/>
                  </a:lnTo>
                  <a:lnTo>
                    <a:pt x="882" y="60"/>
                  </a:lnTo>
                  <a:lnTo>
                    <a:pt x="763" y="105"/>
                  </a:lnTo>
                  <a:lnTo>
                    <a:pt x="658" y="149"/>
                  </a:lnTo>
                  <a:lnTo>
                    <a:pt x="554" y="209"/>
                  </a:lnTo>
                  <a:lnTo>
                    <a:pt x="449" y="284"/>
                  </a:lnTo>
                  <a:lnTo>
                    <a:pt x="359" y="374"/>
                  </a:lnTo>
                  <a:lnTo>
                    <a:pt x="285" y="463"/>
                  </a:lnTo>
                  <a:lnTo>
                    <a:pt x="210" y="553"/>
                  </a:lnTo>
                  <a:lnTo>
                    <a:pt x="150" y="657"/>
                  </a:lnTo>
                  <a:lnTo>
                    <a:pt x="91" y="762"/>
                  </a:lnTo>
                  <a:lnTo>
                    <a:pt x="61" y="881"/>
                  </a:lnTo>
                  <a:lnTo>
                    <a:pt x="31" y="1001"/>
                  </a:lnTo>
                  <a:lnTo>
                    <a:pt x="1" y="1120"/>
                  </a:lnTo>
                  <a:lnTo>
                    <a:pt x="1" y="1255"/>
                  </a:lnTo>
                  <a:lnTo>
                    <a:pt x="1" y="1389"/>
                  </a:lnTo>
                  <a:lnTo>
                    <a:pt x="31" y="1509"/>
                  </a:lnTo>
                  <a:lnTo>
                    <a:pt x="61" y="1628"/>
                  </a:lnTo>
                  <a:lnTo>
                    <a:pt x="91" y="1748"/>
                  </a:lnTo>
                  <a:lnTo>
                    <a:pt x="150" y="1853"/>
                  </a:lnTo>
                  <a:lnTo>
                    <a:pt x="210" y="1957"/>
                  </a:lnTo>
                  <a:lnTo>
                    <a:pt x="285" y="2062"/>
                  </a:lnTo>
                  <a:lnTo>
                    <a:pt x="359" y="2151"/>
                  </a:lnTo>
                  <a:lnTo>
                    <a:pt x="449" y="2226"/>
                  </a:lnTo>
                  <a:lnTo>
                    <a:pt x="554"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3" y="2226"/>
                  </a:lnTo>
                  <a:lnTo>
                    <a:pt x="2137" y="2151"/>
                  </a:lnTo>
                  <a:lnTo>
                    <a:pt x="2227" y="2062"/>
                  </a:lnTo>
                  <a:lnTo>
                    <a:pt x="2302" y="1957"/>
                  </a:lnTo>
                  <a:lnTo>
                    <a:pt x="2361" y="1853"/>
                  </a:lnTo>
                  <a:lnTo>
                    <a:pt x="2421" y="1748"/>
                  </a:lnTo>
                  <a:lnTo>
                    <a:pt x="2451" y="1628"/>
                  </a:lnTo>
                  <a:lnTo>
                    <a:pt x="2481" y="1509"/>
                  </a:lnTo>
                  <a:lnTo>
                    <a:pt x="2511" y="1389"/>
                  </a:lnTo>
                  <a:lnTo>
                    <a:pt x="2511" y="1255"/>
                  </a:lnTo>
                  <a:lnTo>
                    <a:pt x="2511" y="1120"/>
                  </a:lnTo>
                  <a:lnTo>
                    <a:pt x="2481" y="1001"/>
                  </a:lnTo>
                  <a:lnTo>
                    <a:pt x="2451" y="881"/>
                  </a:lnTo>
                  <a:lnTo>
                    <a:pt x="2421" y="762"/>
                  </a:lnTo>
                  <a:lnTo>
                    <a:pt x="2361" y="657"/>
                  </a:lnTo>
                  <a:lnTo>
                    <a:pt x="2302" y="553"/>
                  </a:lnTo>
                  <a:lnTo>
                    <a:pt x="2227" y="463"/>
                  </a:lnTo>
                  <a:lnTo>
                    <a:pt x="2137" y="374"/>
                  </a:lnTo>
                  <a:lnTo>
                    <a:pt x="2063" y="284"/>
                  </a:lnTo>
                  <a:lnTo>
                    <a:pt x="1958" y="209"/>
                  </a:lnTo>
                  <a:lnTo>
                    <a:pt x="1853" y="149"/>
                  </a:lnTo>
                  <a:lnTo>
                    <a:pt x="1749" y="105"/>
                  </a:lnTo>
                  <a:lnTo>
                    <a:pt x="1629" y="60"/>
                  </a:lnTo>
                  <a:lnTo>
                    <a:pt x="1510" y="30"/>
                  </a:lnTo>
                  <a:lnTo>
                    <a:pt x="139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1259913199a_0_0"/>
            <p:cNvSpPr/>
            <p:nvPr/>
          </p:nvSpPr>
          <p:spPr>
            <a:xfrm>
              <a:off x="-1182266" y="1251533"/>
              <a:ext cx="70603" cy="70575"/>
            </a:xfrm>
            <a:custGeom>
              <a:rect b="b" l="l" r="r" t="t"/>
              <a:pathLst>
                <a:path extrusionOk="0" h="2510" w="2511">
                  <a:moveTo>
                    <a:pt x="1121" y="0"/>
                  </a:moveTo>
                  <a:lnTo>
                    <a:pt x="1001" y="30"/>
                  </a:lnTo>
                  <a:lnTo>
                    <a:pt x="882" y="60"/>
                  </a:lnTo>
                  <a:lnTo>
                    <a:pt x="762" y="105"/>
                  </a:lnTo>
                  <a:lnTo>
                    <a:pt x="658" y="149"/>
                  </a:lnTo>
                  <a:lnTo>
                    <a:pt x="553" y="209"/>
                  </a:lnTo>
                  <a:lnTo>
                    <a:pt x="449" y="284"/>
                  </a:lnTo>
                  <a:lnTo>
                    <a:pt x="359" y="374"/>
                  </a:lnTo>
                  <a:lnTo>
                    <a:pt x="284" y="463"/>
                  </a:lnTo>
                  <a:lnTo>
                    <a:pt x="210" y="553"/>
                  </a:lnTo>
                  <a:lnTo>
                    <a:pt x="150" y="657"/>
                  </a:lnTo>
                  <a:lnTo>
                    <a:pt x="90" y="762"/>
                  </a:lnTo>
                  <a:lnTo>
                    <a:pt x="45" y="881"/>
                  </a:lnTo>
                  <a:lnTo>
                    <a:pt x="15" y="1001"/>
                  </a:lnTo>
                  <a:lnTo>
                    <a:pt x="0" y="1120"/>
                  </a:lnTo>
                  <a:lnTo>
                    <a:pt x="0" y="1255"/>
                  </a:lnTo>
                  <a:lnTo>
                    <a:pt x="0" y="1389"/>
                  </a:lnTo>
                  <a:lnTo>
                    <a:pt x="15" y="1509"/>
                  </a:lnTo>
                  <a:lnTo>
                    <a:pt x="45" y="1628"/>
                  </a:lnTo>
                  <a:lnTo>
                    <a:pt x="90" y="1748"/>
                  </a:lnTo>
                  <a:lnTo>
                    <a:pt x="150" y="1853"/>
                  </a:lnTo>
                  <a:lnTo>
                    <a:pt x="210" y="1957"/>
                  </a:lnTo>
                  <a:lnTo>
                    <a:pt x="284" y="2062"/>
                  </a:lnTo>
                  <a:lnTo>
                    <a:pt x="359" y="2151"/>
                  </a:lnTo>
                  <a:lnTo>
                    <a:pt x="449" y="2226"/>
                  </a:lnTo>
                  <a:lnTo>
                    <a:pt x="553" y="2301"/>
                  </a:lnTo>
                  <a:lnTo>
                    <a:pt x="658" y="2360"/>
                  </a:lnTo>
                  <a:lnTo>
                    <a:pt x="762" y="2420"/>
                  </a:lnTo>
                  <a:lnTo>
                    <a:pt x="882" y="2450"/>
                  </a:lnTo>
                  <a:lnTo>
                    <a:pt x="1001" y="2495"/>
                  </a:lnTo>
                  <a:lnTo>
                    <a:pt x="1121" y="2510"/>
                  </a:lnTo>
                  <a:lnTo>
                    <a:pt x="1375" y="2510"/>
                  </a:lnTo>
                  <a:lnTo>
                    <a:pt x="1509" y="2495"/>
                  </a:lnTo>
                  <a:lnTo>
                    <a:pt x="1629" y="2450"/>
                  </a:lnTo>
                  <a:lnTo>
                    <a:pt x="1748" y="2420"/>
                  </a:lnTo>
                  <a:lnTo>
                    <a:pt x="1853" y="2360"/>
                  </a:lnTo>
                  <a:lnTo>
                    <a:pt x="1957" y="2301"/>
                  </a:lnTo>
                  <a:lnTo>
                    <a:pt x="2047" y="2226"/>
                  </a:lnTo>
                  <a:lnTo>
                    <a:pt x="2137" y="2151"/>
                  </a:lnTo>
                  <a:lnTo>
                    <a:pt x="2226" y="2062"/>
                  </a:lnTo>
                  <a:lnTo>
                    <a:pt x="2301" y="1957"/>
                  </a:lnTo>
                  <a:lnTo>
                    <a:pt x="2361" y="1853"/>
                  </a:lnTo>
                  <a:lnTo>
                    <a:pt x="2406" y="1748"/>
                  </a:lnTo>
                  <a:lnTo>
                    <a:pt x="2450" y="1628"/>
                  </a:lnTo>
                  <a:lnTo>
                    <a:pt x="2480" y="1509"/>
                  </a:lnTo>
                  <a:lnTo>
                    <a:pt x="2510" y="1389"/>
                  </a:lnTo>
                  <a:lnTo>
                    <a:pt x="2510" y="1255"/>
                  </a:lnTo>
                  <a:lnTo>
                    <a:pt x="2510" y="1120"/>
                  </a:lnTo>
                  <a:lnTo>
                    <a:pt x="2480" y="1001"/>
                  </a:lnTo>
                  <a:lnTo>
                    <a:pt x="2450" y="881"/>
                  </a:lnTo>
                  <a:lnTo>
                    <a:pt x="2406" y="762"/>
                  </a:lnTo>
                  <a:lnTo>
                    <a:pt x="2361" y="657"/>
                  </a:lnTo>
                  <a:lnTo>
                    <a:pt x="2301" y="553"/>
                  </a:lnTo>
                  <a:lnTo>
                    <a:pt x="2226" y="463"/>
                  </a:lnTo>
                  <a:lnTo>
                    <a:pt x="2137" y="374"/>
                  </a:lnTo>
                  <a:lnTo>
                    <a:pt x="2047" y="284"/>
                  </a:lnTo>
                  <a:lnTo>
                    <a:pt x="1957" y="209"/>
                  </a:lnTo>
                  <a:lnTo>
                    <a:pt x="1853" y="149"/>
                  </a:lnTo>
                  <a:lnTo>
                    <a:pt x="1748" y="105"/>
                  </a:lnTo>
                  <a:lnTo>
                    <a:pt x="1629" y="60"/>
                  </a:lnTo>
                  <a:lnTo>
                    <a:pt x="1509" y="30"/>
                  </a:lnTo>
                  <a:lnTo>
                    <a:pt x="137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1259913199a_0_0"/>
            <p:cNvSpPr/>
            <p:nvPr/>
          </p:nvSpPr>
          <p:spPr>
            <a:xfrm>
              <a:off x="-1072636" y="1251533"/>
              <a:ext cx="70603" cy="70575"/>
            </a:xfrm>
            <a:custGeom>
              <a:rect b="b" l="l" r="r" t="t"/>
              <a:pathLst>
                <a:path extrusionOk="0" h="2510" w="2511">
                  <a:moveTo>
                    <a:pt x="1121" y="0"/>
                  </a:moveTo>
                  <a:lnTo>
                    <a:pt x="1002" y="30"/>
                  </a:lnTo>
                  <a:lnTo>
                    <a:pt x="882" y="60"/>
                  </a:lnTo>
                  <a:lnTo>
                    <a:pt x="763" y="105"/>
                  </a:lnTo>
                  <a:lnTo>
                    <a:pt x="658" y="149"/>
                  </a:lnTo>
                  <a:lnTo>
                    <a:pt x="553" y="209"/>
                  </a:lnTo>
                  <a:lnTo>
                    <a:pt x="449" y="284"/>
                  </a:lnTo>
                  <a:lnTo>
                    <a:pt x="359" y="374"/>
                  </a:lnTo>
                  <a:lnTo>
                    <a:pt x="284" y="463"/>
                  </a:lnTo>
                  <a:lnTo>
                    <a:pt x="210" y="553"/>
                  </a:lnTo>
                  <a:lnTo>
                    <a:pt x="150" y="657"/>
                  </a:lnTo>
                  <a:lnTo>
                    <a:pt x="90" y="762"/>
                  </a:lnTo>
                  <a:lnTo>
                    <a:pt x="60" y="881"/>
                  </a:lnTo>
                  <a:lnTo>
                    <a:pt x="30" y="1001"/>
                  </a:lnTo>
                  <a:lnTo>
                    <a:pt x="1" y="1120"/>
                  </a:lnTo>
                  <a:lnTo>
                    <a:pt x="1" y="1255"/>
                  </a:lnTo>
                  <a:lnTo>
                    <a:pt x="1" y="1389"/>
                  </a:lnTo>
                  <a:lnTo>
                    <a:pt x="30" y="1509"/>
                  </a:lnTo>
                  <a:lnTo>
                    <a:pt x="60" y="1628"/>
                  </a:lnTo>
                  <a:lnTo>
                    <a:pt x="90" y="1748"/>
                  </a:lnTo>
                  <a:lnTo>
                    <a:pt x="150" y="1853"/>
                  </a:lnTo>
                  <a:lnTo>
                    <a:pt x="210" y="1957"/>
                  </a:lnTo>
                  <a:lnTo>
                    <a:pt x="284" y="2062"/>
                  </a:lnTo>
                  <a:lnTo>
                    <a:pt x="359" y="2151"/>
                  </a:lnTo>
                  <a:lnTo>
                    <a:pt x="449" y="2226"/>
                  </a:lnTo>
                  <a:lnTo>
                    <a:pt x="553"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2" y="2226"/>
                  </a:lnTo>
                  <a:lnTo>
                    <a:pt x="2152" y="2151"/>
                  </a:lnTo>
                  <a:lnTo>
                    <a:pt x="2227" y="2062"/>
                  </a:lnTo>
                  <a:lnTo>
                    <a:pt x="2301" y="1957"/>
                  </a:lnTo>
                  <a:lnTo>
                    <a:pt x="2361" y="1853"/>
                  </a:lnTo>
                  <a:lnTo>
                    <a:pt x="2421" y="1748"/>
                  </a:lnTo>
                  <a:lnTo>
                    <a:pt x="2451" y="1628"/>
                  </a:lnTo>
                  <a:lnTo>
                    <a:pt x="2481" y="1509"/>
                  </a:lnTo>
                  <a:lnTo>
                    <a:pt x="2510" y="1389"/>
                  </a:lnTo>
                  <a:lnTo>
                    <a:pt x="2510" y="1255"/>
                  </a:lnTo>
                  <a:lnTo>
                    <a:pt x="2510" y="1120"/>
                  </a:lnTo>
                  <a:lnTo>
                    <a:pt x="2481" y="1001"/>
                  </a:lnTo>
                  <a:lnTo>
                    <a:pt x="2451" y="881"/>
                  </a:lnTo>
                  <a:lnTo>
                    <a:pt x="2421" y="762"/>
                  </a:lnTo>
                  <a:lnTo>
                    <a:pt x="2361" y="657"/>
                  </a:lnTo>
                  <a:lnTo>
                    <a:pt x="2301" y="553"/>
                  </a:lnTo>
                  <a:lnTo>
                    <a:pt x="2227" y="463"/>
                  </a:lnTo>
                  <a:lnTo>
                    <a:pt x="2152" y="374"/>
                  </a:lnTo>
                  <a:lnTo>
                    <a:pt x="2062" y="284"/>
                  </a:lnTo>
                  <a:lnTo>
                    <a:pt x="1958" y="209"/>
                  </a:lnTo>
                  <a:lnTo>
                    <a:pt x="1853" y="149"/>
                  </a:lnTo>
                  <a:lnTo>
                    <a:pt x="1749" y="105"/>
                  </a:lnTo>
                  <a:lnTo>
                    <a:pt x="1629" y="60"/>
                  </a:lnTo>
                  <a:lnTo>
                    <a:pt x="1510" y="30"/>
                  </a:lnTo>
                  <a:lnTo>
                    <a:pt x="139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6" name="Google Shape;516;g1259913199a_0_0"/>
            <p:cNvGrpSpPr/>
            <p:nvPr/>
          </p:nvGrpSpPr>
          <p:grpSpPr>
            <a:xfrm>
              <a:off x="-1837552" y="1587475"/>
              <a:ext cx="691023" cy="562246"/>
              <a:chOff x="-3597915" y="995403"/>
              <a:chExt cx="1552860" cy="1263473"/>
            </a:xfrm>
          </p:grpSpPr>
          <p:sp>
            <p:nvSpPr>
              <p:cNvPr id="517" name="Google Shape;517;g1259913199a_0_0"/>
              <p:cNvSpPr/>
              <p:nvPr/>
            </p:nvSpPr>
            <p:spPr>
              <a:xfrm>
                <a:off x="-3597915" y="995403"/>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g1259913199a_0_0"/>
              <p:cNvSpPr/>
              <p:nvPr/>
            </p:nvSpPr>
            <p:spPr>
              <a:xfrm>
                <a:off x="-3063318" y="1917960"/>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1259913199a_0_0"/>
              <p:cNvSpPr/>
              <p:nvPr/>
            </p:nvSpPr>
            <p:spPr>
              <a:xfrm>
                <a:off x="-3063318" y="1917960"/>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g1259913199a_0_0"/>
              <p:cNvSpPr/>
              <p:nvPr/>
            </p:nvSpPr>
            <p:spPr>
              <a:xfrm>
                <a:off x="-2739789" y="2103051"/>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1259913199a_0_0"/>
              <p:cNvSpPr/>
              <p:nvPr/>
            </p:nvSpPr>
            <p:spPr>
              <a:xfrm>
                <a:off x="-3597456" y="1659815"/>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1259913199a_0_0"/>
              <p:cNvSpPr/>
              <p:nvPr/>
            </p:nvSpPr>
            <p:spPr>
              <a:xfrm>
                <a:off x="-3586393" y="1355018"/>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g1259913199a_0_0"/>
              <p:cNvSpPr/>
              <p:nvPr/>
            </p:nvSpPr>
            <p:spPr>
              <a:xfrm>
                <a:off x="-2484966" y="1641048"/>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1259913199a_0_0"/>
              <p:cNvSpPr/>
              <p:nvPr/>
            </p:nvSpPr>
            <p:spPr>
              <a:xfrm>
                <a:off x="-3538786" y="1388664"/>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1259913199a_0_0"/>
              <p:cNvSpPr/>
              <p:nvPr/>
            </p:nvSpPr>
            <p:spPr>
              <a:xfrm>
                <a:off x="-2663342" y="1212232"/>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1259913199a_0_0"/>
              <p:cNvSpPr/>
              <p:nvPr/>
            </p:nvSpPr>
            <p:spPr>
              <a:xfrm>
                <a:off x="-2390742" y="1355018"/>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1259913199a_0_0"/>
              <p:cNvSpPr/>
              <p:nvPr/>
            </p:nvSpPr>
            <p:spPr>
              <a:xfrm>
                <a:off x="-3103715" y="1620867"/>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1259913199a_0_0"/>
              <p:cNvSpPr/>
              <p:nvPr/>
            </p:nvSpPr>
            <p:spPr>
              <a:xfrm>
                <a:off x="-2999383" y="999750"/>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1259913199a_0_0"/>
              <p:cNvSpPr/>
              <p:nvPr/>
            </p:nvSpPr>
            <p:spPr>
              <a:xfrm>
                <a:off x="-2773435" y="997807"/>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1259913199a_0_0"/>
              <p:cNvSpPr/>
              <p:nvPr/>
            </p:nvSpPr>
            <p:spPr>
              <a:xfrm>
                <a:off x="-3429683" y="1212232"/>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1259913199a_0_0"/>
              <p:cNvSpPr/>
              <p:nvPr/>
            </p:nvSpPr>
            <p:spPr>
              <a:xfrm>
                <a:off x="-2735936" y="1199261"/>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1259913199a_0_0"/>
              <p:cNvSpPr/>
              <p:nvPr/>
            </p:nvSpPr>
            <p:spPr>
              <a:xfrm>
                <a:off x="-3195076" y="1579056"/>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1259913199a_0_0"/>
              <p:cNvSpPr/>
              <p:nvPr/>
            </p:nvSpPr>
            <p:spPr>
              <a:xfrm>
                <a:off x="-2841223" y="1661264"/>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1259913199a_0_0"/>
              <p:cNvSpPr/>
              <p:nvPr/>
            </p:nvSpPr>
            <p:spPr>
              <a:xfrm>
                <a:off x="-2675359" y="1846814"/>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1259913199a_0_0"/>
              <p:cNvSpPr/>
              <p:nvPr/>
            </p:nvSpPr>
            <p:spPr>
              <a:xfrm>
                <a:off x="-3223421" y="1440583"/>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1259913199a_0_0"/>
              <p:cNvSpPr/>
              <p:nvPr/>
            </p:nvSpPr>
            <p:spPr>
              <a:xfrm>
                <a:off x="-2773435" y="1400221"/>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1259913199a_0_0"/>
              <p:cNvSpPr/>
              <p:nvPr/>
            </p:nvSpPr>
            <p:spPr>
              <a:xfrm>
                <a:off x="-2315744" y="1793447"/>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1259913199a_0_0"/>
              <p:cNvSpPr/>
              <p:nvPr/>
            </p:nvSpPr>
            <p:spPr>
              <a:xfrm>
                <a:off x="-2357590" y="1375198"/>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1259913199a_0_0"/>
              <p:cNvSpPr/>
              <p:nvPr/>
            </p:nvSpPr>
            <p:spPr>
              <a:xfrm>
                <a:off x="-2248946" y="1607896"/>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1259913199a_0_0"/>
              <p:cNvSpPr/>
              <p:nvPr/>
            </p:nvSpPr>
            <p:spPr>
              <a:xfrm>
                <a:off x="-3264773" y="1067043"/>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1259913199a_0_0"/>
              <p:cNvSpPr/>
              <p:nvPr/>
            </p:nvSpPr>
            <p:spPr>
              <a:xfrm>
                <a:off x="-3479658" y="1917960"/>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1259913199a_0_0"/>
              <p:cNvSpPr/>
              <p:nvPr/>
            </p:nvSpPr>
            <p:spPr>
              <a:xfrm>
                <a:off x="-3402751" y="1917960"/>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1259913199a_0_0"/>
              <p:cNvSpPr/>
              <p:nvPr/>
            </p:nvSpPr>
            <p:spPr>
              <a:xfrm>
                <a:off x="-3325350" y="1917960"/>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g1259913199a_0_0"/>
              <p:cNvSpPr/>
              <p:nvPr/>
            </p:nvSpPr>
            <p:spPr>
              <a:xfrm>
                <a:off x="-3248409" y="1917960"/>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1259913199a_0_0"/>
              <p:cNvSpPr/>
              <p:nvPr/>
            </p:nvSpPr>
            <p:spPr>
              <a:xfrm>
                <a:off x="-3171503" y="1917960"/>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6" name="Google Shape;546;g1259913199a_0_0"/>
            <p:cNvSpPr/>
            <p:nvPr/>
          </p:nvSpPr>
          <p:spPr>
            <a:xfrm>
              <a:off x="-1893024" y="2339485"/>
              <a:ext cx="772528" cy="47490"/>
            </a:xfrm>
            <a:custGeom>
              <a:rect b="b" l="l" r="r" t="t"/>
              <a:pathLst>
                <a:path extrusionOk="0" h="1689" w="27475">
                  <a:moveTo>
                    <a:pt x="852" y="0"/>
                  </a:moveTo>
                  <a:lnTo>
                    <a:pt x="688" y="15"/>
                  </a:lnTo>
                  <a:lnTo>
                    <a:pt x="523" y="60"/>
                  </a:lnTo>
                  <a:lnTo>
                    <a:pt x="389" y="135"/>
                  </a:lnTo>
                  <a:lnTo>
                    <a:pt x="255" y="239"/>
                  </a:lnTo>
                  <a:lnTo>
                    <a:pt x="150" y="374"/>
                  </a:lnTo>
                  <a:lnTo>
                    <a:pt x="75" y="508"/>
                  </a:lnTo>
                  <a:lnTo>
                    <a:pt x="30" y="673"/>
                  </a:lnTo>
                  <a:lnTo>
                    <a:pt x="1" y="852"/>
                  </a:lnTo>
                  <a:lnTo>
                    <a:pt x="30" y="1016"/>
                  </a:lnTo>
                  <a:lnTo>
                    <a:pt x="75" y="1181"/>
                  </a:lnTo>
                  <a:lnTo>
                    <a:pt x="150" y="1315"/>
                  </a:lnTo>
                  <a:lnTo>
                    <a:pt x="255" y="1450"/>
                  </a:lnTo>
                  <a:lnTo>
                    <a:pt x="389" y="1554"/>
                  </a:lnTo>
                  <a:lnTo>
                    <a:pt x="523" y="1629"/>
                  </a:lnTo>
                  <a:lnTo>
                    <a:pt x="688" y="1674"/>
                  </a:lnTo>
                  <a:lnTo>
                    <a:pt x="852" y="1689"/>
                  </a:lnTo>
                  <a:lnTo>
                    <a:pt x="26623" y="1689"/>
                  </a:lnTo>
                  <a:lnTo>
                    <a:pt x="26787" y="1674"/>
                  </a:lnTo>
                  <a:lnTo>
                    <a:pt x="26952" y="1629"/>
                  </a:lnTo>
                  <a:lnTo>
                    <a:pt x="27101" y="1554"/>
                  </a:lnTo>
                  <a:lnTo>
                    <a:pt x="27221" y="1450"/>
                  </a:lnTo>
                  <a:lnTo>
                    <a:pt x="27325" y="1315"/>
                  </a:lnTo>
                  <a:lnTo>
                    <a:pt x="27400" y="1181"/>
                  </a:lnTo>
                  <a:lnTo>
                    <a:pt x="27460" y="1016"/>
                  </a:lnTo>
                  <a:lnTo>
                    <a:pt x="27475" y="852"/>
                  </a:lnTo>
                  <a:lnTo>
                    <a:pt x="27460" y="673"/>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1259913199a_0_0"/>
            <p:cNvSpPr/>
            <p:nvPr/>
          </p:nvSpPr>
          <p:spPr>
            <a:xfrm>
              <a:off x="-1893024" y="2490701"/>
              <a:ext cx="772528" cy="47912"/>
            </a:xfrm>
            <a:custGeom>
              <a:rect b="b" l="l" r="r" t="t"/>
              <a:pathLst>
                <a:path extrusionOk="0" h="1704" w="27475">
                  <a:moveTo>
                    <a:pt x="852" y="1"/>
                  </a:moveTo>
                  <a:lnTo>
                    <a:pt x="688" y="31"/>
                  </a:lnTo>
                  <a:lnTo>
                    <a:pt x="523" y="75"/>
                  </a:lnTo>
                  <a:lnTo>
                    <a:pt x="389" y="150"/>
                  </a:lnTo>
                  <a:lnTo>
                    <a:pt x="255" y="255"/>
                  </a:lnTo>
                  <a:lnTo>
                    <a:pt x="150" y="389"/>
                  </a:lnTo>
                  <a:lnTo>
                    <a:pt x="75" y="524"/>
                  </a:lnTo>
                  <a:lnTo>
                    <a:pt x="30" y="688"/>
                  </a:lnTo>
                  <a:lnTo>
                    <a:pt x="1" y="852"/>
                  </a:lnTo>
                  <a:lnTo>
                    <a:pt x="30" y="1031"/>
                  </a:lnTo>
                  <a:lnTo>
                    <a:pt x="75" y="1181"/>
                  </a:lnTo>
                  <a:lnTo>
                    <a:pt x="150" y="1330"/>
                  </a:lnTo>
                  <a:lnTo>
                    <a:pt x="255" y="1465"/>
                  </a:lnTo>
                  <a:lnTo>
                    <a:pt x="389" y="1554"/>
                  </a:lnTo>
                  <a:lnTo>
                    <a:pt x="523" y="1644"/>
                  </a:lnTo>
                  <a:lnTo>
                    <a:pt x="688" y="1689"/>
                  </a:lnTo>
                  <a:lnTo>
                    <a:pt x="852" y="1704"/>
                  </a:lnTo>
                  <a:lnTo>
                    <a:pt x="26623" y="1704"/>
                  </a:lnTo>
                  <a:lnTo>
                    <a:pt x="26787" y="1689"/>
                  </a:lnTo>
                  <a:lnTo>
                    <a:pt x="26952" y="1644"/>
                  </a:lnTo>
                  <a:lnTo>
                    <a:pt x="27101" y="1554"/>
                  </a:lnTo>
                  <a:lnTo>
                    <a:pt x="27221" y="1465"/>
                  </a:lnTo>
                  <a:lnTo>
                    <a:pt x="27325" y="1330"/>
                  </a:lnTo>
                  <a:lnTo>
                    <a:pt x="27400" y="1181"/>
                  </a:lnTo>
                  <a:lnTo>
                    <a:pt x="27460" y="1031"/>
                  </a:lnTo>
                  <a:lnTo>
                    <a:pt x="27475" y="852"/>
                  </a:lnTo>
                  <a:lnTo>
                    <a:pt x="27460" y="688"/>
                  </a:lnTo>
                  <a:lnTo>
                    <a:pt x="27400" y="524"/>
                  </a:lnTo>
                  <a:lnTo>
                    <a:pt x="27325" y="389"/>
                  </a:lnTo>
                  <a:lnTo>
                    <a:pt x="27221" y="255"/>
                  </a:lnTo>
                  <a:lnTo>
                    <a:pt x="27101" y="150"/>
                  </a:lnTo>
                  <a:lnTo>
                    <a:pt x="26952" y="75"/>
                  </a:lnTo>
                  <a:lnTo>
                    <a:pt x="26787" y="31"/>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1259913199a_0_0"/>
            <p:cNvSpPr/>
            <p:nvPr/>
          </p:nvSpPr>
          <p:spPr>
            <a:xfrm>
              <a:off x="-1893024" y="2642339"/>
              <a:ext cx="772528" cy="47912"/>
            </a:xfrm>
            <a:custGeom>
              <a:rect b="b" l="l" r="r" t="t"/>
              <a:pathLst>
                <a:path extrusionOk="0" h="1704" w="27475">
                  <a:moveTo>
                    <a:pt x="852" y="1"/>
                  </a:moveTo>
                  <a:lnTo>
                    <a:pt x="688" y="16"/>
                  </a:lnTo>
                  <a:lnTo>
                    <a:pt x="523" y="75"/>
                  </a:lnTo>
                  <a:lnTo>
                    <a:pt x="389" y="150"/>
                  </a:lnTo>
                  <a:lnTo>
                    <a:pt x="255" y="255"/>
                  </a:lnTo>
                  <a:lnTo>
                    <a:pt x="150" y="374"/>
                  </a:lnTo>
                  <a:lnTo>
                    <a:pt x="75" y="524"/>
                  </a:lnTo>
                  <a:lnTo>
                    <a:pt x="30" y="688"/>
                  </a:lnTo>
                  <a:lnTo>
                    <a:pt x="1" y="852"/>
                  </a:lnTo>
                  <a:lnTo>
                    <a:pt x="30" y="1032"/>
                  </a:lnTo>
                  <a:lnTo>
                    <a:pt x="75" y="1181"/>
                  </a:lnTo>
                  <a:lnTo>
                    <a:pt x="150" y="1330"/>
                  </a:lnTo>
                  <a:lnTo>
                    <a:pt x="255" y="1450"/>
                  </a:lnTo>
                  <a:lnTo>
                    <a:pt x="389" y="1555"/>
                  </a:lnTo>
                  <a:lnTo>
                    <a:pt x="523" y="1629"/>
                  </a:lnTo>
                  <a:lnTo>
                    <a:pt x="688" y="1689"/>
                  </a:lnTo>
                  <a:lnTo>
                    <a:pt x="852" y="1704"/>
                  </a:lnTo>
                  <a:lnTo>
                    <a:pt x="26623" y="1704"/>
                  </a:lnTo>
                  <a:lnTo>
                    <a:pt x="26787" y="1689"/>
                  </a:lnTo>
                  <a:lnTo>
                    <a:pt x="26952" y="1629"/>
                  </a:lnTo>
                  <a:lnTo>
                    <a:pt x="27101" y="1555"/>
                  </a:lnTo>
                  <a:lnTo>
                    <a:pt x="27221" y="1450"/>
                  </a:lnTo>
                  <a:lnTo>
                    <a:pt x="27325" y="1330"/>
                  </a:lnTo>
                  <a:lnTo>
                    <a:pt x="27400" y="1181"/>
                  </a:lnTo>
                  <a:lnTo>
                    <a:pt x="27460" y="1032"/>
                  </a:lnTo>
                  <a:lnTo>
                    <a:pt x="27475" y="852"/>
                  </a:lnTo>
                  <a:lnTo>
                    <a:pt x="27460" y="688"/>
                  </a:lnTo>
                  <a:lnTo>
                    <a:pt x="27400" y="524"/>
                  </a:lnTo>
                  <a:lnTo>
                    <a:pt x="27325" y="374"/>
                  </a:lnTo>
                  <a:lnTo>
                    <a:pt x="27221" y="255"/>
                  </a:lnTo>
                  <a:lnTo>
                    <a:pt x="27101" y="150"/>
                  </a:lnTo>
                  <a:lnTo>
                    <a:pt x="26952" y="75"/>
                  </a:lnTo>
                  <a:lnTo>
                    <a:pt x="26787" y="16"/>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g1259913199a_0_0"/>
            <p:cNvSpPr/>
            <p:nvPr/>
          </p:nvSpPr>
          <p:spPr>
            <a:xfrm>
              <a:off x="-1893024" y="2793977"/>
              <a:ext cx="772528" cy="47940"/>
            </a:xfrm>
            <a:custGeom>
              <a:rect b="b" l="l" r="r" t="t"/>
              <a:pathLst>
                <a:path extrusionOk="0" h="1705" w="27475">
                  <a:moveTo>
                    <a:pt x="852" y="1"/>
                  </a:moveTo>
                  <a:lnTo>
                    <a:pt x="688" y="16"/>
                  </a:lnTo>
                  <a:lnTo>
                    <a:pt x="523" y="61"/>
                  </a:lnTo>
                  <a:lnTo>
                    <a:pt x="389" y="150"/>
                  </a:lnTo>
                  <a:lnTo>
                    <a:pt x="255" y="255"/>
                  </a:lnTo>
                  <a:lnTo>
                    <a:pt x="150" y="374"/>
                  </a:lnTo>
                  <a:lnTo>
                    <a:pt x="75" y="524"/>
                  </a:lnTo>
                  <a:lnTo>
                    <a:pt x="30" y="673"/>
                  </a:lnTo>
                  <a:lnTo>
                    <a:pt x="1" y="853"/>
                  </a:lnTo>
                  <a:lnTo>
                    <a:pt x="30" y="1017"/>
                  </a:lnTo>
                  <a:lnTo>
                    <a:pt x="75" y="1181"/>
                  </a:lnTo>
                  <a:lnTo>
                    <a:pt x="150" y="1331"/>
                  </a:lnTo>
                  <a:lnTo>
                    <a:pt x="255" y="1450"/>
                  </a:lnTo>
                  <a:lnTo>
                    <a:pt x="389" y="1555"/>
                  </a:lnTo>
                  <a:lnTo>
                    <a:pt x="523" y="1629"/>
                  </a:lnTo>
                  <a:lnTo>
                    <a:pt x="688" y="1674"/>
                  </a:lnTo>
                  <a:lnTo>
                    <a:pt x="852" y="1704"/>
                  </a:lnTo>
                  <a:lnTo>
                    <a:pt x="26623" y="1704"/>
                  </a:lnTo>
                  <a:lnTo>
                    <a:pt x="26787" y="1674"/>
                  </a:lnTo>
                  <a:lnTo>
                    <a:pt x="26952" y="1629"/>
                  </a:lnTo>
                  <a:lnTo>
                    <a:pt x="27101" y="1555"/>
                  </a:lnTo>
                  <a:lnTo>
                    <a:pt x="27221" y="1450"/>
                  </a:lnTo>
                  <a:lnTo>
                    <a:pt x="27325" y="1331"/>
                  </a:lnTo>
                  <a:lnTo>
                    <a:pt x="27400" y="1181"/>
                  </a:lnTo>
                  <a:lnTo>
                    <a:pt x="27460" y="1017"/>
                  </a:lnTo>
                  <a:lnTo>
                    <a:pt x="27475" y="853"/>
                  </a:lnTo>
                  <a:lnTo>
                    <a:pt x="27460" y="673"/>
                  </a:lnTo>
                  <a:lnTo>
                    <a:pt x="27400" y="524"/>
                  </a:lnTo>
                  <a:lnTo>
                    <a:pt x="27325" y="374"/>
                  </a:lnTo>
                  <a:lnTo>
                    <a:pt x="27221" y="255"/>
                  </a:lnTo>
                  <a:lnTo>
                    <a:pt x="27101" y="150"/>
                  </a:lnTo>
                  <a:lnTo>
                    <a:pt x="26952" y="61"/>
                  </a:lnTo>
                  <a:lnTo>
                    <a:pt x="26787" y="16"/>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1259913199a_0_0"/>
            <p:cNvSpPr/>
            <p:nvPr/>
          </p:nvSpPr>
          <p:spPr>
            <a:xfrm>
              <a:off x="-1893024" y="2945643"/>
              <a:ext cx="772528" cy="47490"/>
            </a:xfrm>
            <a:custGeom>
              <a:rect b="b" l="l" r="r" t="t"/>
              <a:pathLst>
                <a:path extrusionOk="0" h="1689" w="27475">
                  <a:moveTo>
                    <a:pt x="852" y="0"/>
                  </a:moveTo>
                  <a:lnTo>
                    <a:pt x="688" y="15"/>
                  </a:lnTo>
                  <a:lnTo>
                    <a:pt x="523" y="60"/>
                  </a:lnTo>
                  <a:lnTo>
                    <a:pt x="389" y="135"/>
                  </a:lnTo>
                  <a:lnTo>
                    <a:pt x="255" y="239"/>
                  </a:lnTo>
                  <a:lnTo>
                    <a:pt x="150" y="374"/>
                  </a:lnTo>
                  <a:lnTo>
                    <a:pt x="75" y="508"/>
                  </a:lnTo>
                  <a:lnTo>
                    <a:pt x="30" y="672"/>
                  </a:lnTo>
                  <a:lnTo>
                    <a:pt x="1" y="837"/>
                  </a:lnTo>
                  <a:lnTo>
                    <a:pt x="30" y="1016"/>
                  </a:lnTo>
                  <a:lnTo>
                    <a:pt x="75" y="1180"/>
                  </a:lnTo>
                  <a:lnTo>
                    <a:pt x="150" y="1315"/>
                  </a:lnTo>
                  <a:lnTo>
                    <a:pt x="255" y="1449"/>
                  </a:lnTo>
                  <a:lnTo>
                    <a:pt x="389" y="1554"/>
                  </a:lnTo>
                  <a:lnTo>
                    <a:pt x="523" y="1629"/>
                  </a:lnTo>
                  <a:lnTo>
                    <a:pt x="688" y="1673"/>
                  </a:lnTo>
                  <a:lnTo>
                    <a:pt x="852" y="1688"/>
                  </a:lnTo>
                  <a:lnTo>
                    <a:pt x="26623" y="1688"/>
                  </a:lnTo>
                  <a:lnTo>
                    <a:pt x="26787" y="1673"/>
                  </a:lnTo>
                  <a:lnTo>
                    <a:pt x="26952" y="1629"/>
                  </a:lnTo>
                  <a:lnTo>
                    <a:pt x="27101" y="1554"/>
                  </a:lnTo>
                  <a:lnTo>
                    <a:pt x="27221" y="1449"/>
                  </a:lnTo>
                  <a:lnTo>
                    <a:pt x="27325" y="1315"/>
                  </a:lnTo>
                  <a:lnTo>
                    <a:pt x="27400" y="1180"/>
                  </a:lnTo>
                  <a:lnTo>
                    <a:pt x="27460" y="1016"/>
                  </a:lnTo>
                  <a:lnTo>
                    <a:pt x="27475" y="837"/>
                  </a:lnTo>
                  <a:lnTo>
                    <a:pt x="27460" y="672"/>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g1259913199a_0_0"/>
            <p:cNvSpPr/>
            <p:nvPr/>
          </p:nvSpPr>
          <p:spPr>
            <a:xfrm>
              <a:off x="-1893024" y="3096859"/>
              <a:ext cx="772528" cy="47912"/>
            </a:xfrm>
            <a:custGeom>
              <a:rect b="b" l="l" r="r" t="t"/>
              <a:pathLst>
                <a:path extrusionOk="0" h="1704" w="27475">
                  <a:moveTo>
                    <a:pt x="852" y="0"/>
                  </a:moveTo>
                  <a:lnTo>
                    <a:pt x="688" y="15"/>
                  </a:lnTo>
                  <a:lnTo>
                    <a:pt x="523" y="75"/>
                  </a:lnTo>
                  <a:lnTo>
                    <a:pt x="389" y="150"/>
                  </a:lnTo>
                  <a:lnTo>
                    <a:pt x="255" y="254"/>
                  </a:lnTo>
                  <a:lnTo>
                    <a:pt x="150" y="374"/>
                  </a:lnTo>
                  <a:lnTo>
                    <a:pt x="75" y="523"/>
                  </a:lnTo>
                  <a:lnTo>
                    <a:pt x="30" y="688"/>
                  </a:lnTo>
                  <a:lnTo>
                    <a:pt x="1" y="852"/>
                  </a:lnTo>
                  <a:lnTo>
                    <a:pt x="30" y="1031"/>
                  </a:lnTo>
                  <a:lnTo>
                    <a:pt x="75" y="1181"/>
                  </a:lnTo>
                  <a:lnTo>
                    <a:pt x="150" y="1330"/>
                  </a:lnTo>
                  <a:lnTo>
                    <a:pt x="255" y="1449"/>
                  </a:lnTo>
                  <a:lnTo>
                    <a:pt x="389" y="1554"/>
                  </a:lnTo>
                  <a:lnTo>
                    <a:pt x="523" y="1644"/>
                  </a:lnTo>
                  <a:lnTo>
                    <a:pt x="688" y="1689"/>
                  </a:lnTo>
                  <a:lnTo>
                    <a:pt x="852" y="1703"/>
                  </a:lnTo>
                  <a:lnTo>
                    <a:pt x="26623" y="1703"/>
                  </a:lnTo>
                  <a:lnTo>
                    <a:pt x="26787" y="1689"/>
                  </a:lnTo>
                  <a:lnTo>
                    <a:pt x="26952" y="1644"/>
                  </a:lnTo>
                  <a:lnTo>
                    <a:pt x="27101" y="1554"/>
                  </a:lnTo>
                  <a:lnTo>
                    <a:pt x="27221" y="1449"/>
                  </a:lnTo>
                  <a:lnTo>
                    <a:pt x="27325" y="1330"/>
                  </a:lnTo>
                  <a:lnTo>
                    <a:pt x="27400" y="1181"/>
                  </a:lnTo>
                  <a:lnTo>
                    <a:pt x="27460" y="1031"/>
                  </a:lnTo>
                  <a:lnTo>
                    <a:pt x="27475" y="852"/>
                  </a:lnTo>
                  <a:lnTo>
                    <a:pt x="27460" y="688"/>
                  </a:lnTo>
                  <a:lnTo>
                    <a:pt x="27400" y="523"/>
                  </a:lnTo>
                  <a:lnTo>
                    <a:pt x="27325" y="374"/>
                  </a:lnTo>
                  <a:lnTo>
                    <a:pt x="27221" y="254"/>
                  </a:lnTo>
                  <a:lnTo>
                    <a:pt x="27101" y="150"/>
                  </a:lnTo>
                  <a:lnTo>
                    <a:pt x="26952" y="75"/>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 name="Google Shape;552;g1259913199a_0_0"/>
          <p:cNvGrpSpPr/>
          <p:nvPr/>
        </p:nvGrpSpPr>
        <p:grpSpPr>
          <a:xfrm>
            <a:off x="457229" y="2075312"/>
            <a:ext cx="2588083" cy="2656316"/>
            <a:chOff x="-2362222" y="2639837"/>
            <a:chExt cx="2038181" cy="2091917"/>
          </a:xfrm>
        </p:grpSpPr>
        <p:sp>
          <p:nvSpPr>
            <p:cNvPr id="553" name="Google Shape;553;g1259913199a_0_0"/>
            <p:cNvSpPr/>
            <p:nvPr/>
          </p:nvSpPr>
          <p:spPr>
            <a:xfrm>
              <a:off x="-2362222" y="4609077"/>
              <a:ext cx="2038181" cy="122677"/>
            </a:xfrm>
            <a:custGeom>
              <a:rect b="b" l="l" r="r" t="t"/>
              <a:pathLst>
                <a:path extrusionOk="0" h="4363" w="72488">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1259913199a_0_0"/>
            <p:cNvSpPr/>
            <p:nvPr/>
          </p:nvSpPr>
          <p:spPr>
            <a:xfrm>
              <a:off x="-1460771" y="3049397"/>
              <a:ext cx="729255" cy="492759"/>
            </a:xfrm>
            <a:custGeom>
              <a:rect b="b" l="l" r="r" t="t"/>
              <a:pathLst>
                <a:path extrusionOk="0" h="17525" w="25936">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g1259913199a_0_0"/>
            <p:cNvSpPr/>
            <p:nvPr/>
          </p:nvSpPr>
          <p:spPr>
            <a:xfrm>
              <a:off x="-1796411" y="2946065"/>
              <a:ext cx="561647" cy="1207703"/>
            </a:xfrm>
            <a:custGeom>
              <a:rect b="b" l="l" r="r" t="t"/>
              <a:pathLst>
                <a:path extrusionOk="0" h="42952" w="19975">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g1259913199a_0_0"/>
            <p:cNvSpPr/>
            <p:nvPr/>
          </p:nvSpPr>
          <p:spPr>
            <a:xfrm>
              <a:off x="-1507812" y="2639837"/>
              <a:ext cx="362547" cy="154168"/>
            </a:xfrm>
            <a:custGeom>
              <a:rect b="b" l="l" r="r" t="t"/>
              <a:pathLst>
                <a:path extrusionOk="0" h="5483" w="12894">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1259913199a_0_0"/>
            <p:cNvSpPr/>
            <p:nvPr/>
          </p:nvSpPr>
          <p:spPr>
            <a:xfrm>
              <a:off x="-1527157" y="2833060"/>
              <a:ext cx="200843" cy="225587"/>
            </a:xfrm>
            <a:custGeom>
              <a:rect b="b" l="l" r="r" t="t"/>
              <a:pathLst>
                <a:path extrusionOk="0" h="8023" w="7143">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g1259913199a_0_0"/>
            <p:cNvSpPr/>
            <p:nvPr/>
          </p:nvSpPr>
          <p:spPr>
            <a:xfrm>
              <a:off x="-1383054" y="2933018"/>
              <a:ext cx="44960" cy="78588"/>
            </a:xfrm>
            <a:custGeom>
              <a:rect b="b" l="l" r="r" t="t"/>
              <a:pathLst>
                <a:path extrusionOk="0" h="2795" w="1599">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1259913199a_0_0"/>
            <p:cNvSpPr/>
            <p:nvPr/>
          </p:nvSpPr>
          <p:spPr>
            <a:xfrm>
              <a:off x="-1506575" y="2672172"/>
              <a:ext cx="314663" cy="342387"/>
            </a:xfrm>
            <a:custGeom>
              <a:rect b="b" l="l" r="r" t="t"/>
              <a:pathLst>
                <a:path extrusionOk="0" h="12177" w="11191">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g1259913199a_0_0"/>
            <p:cNvSpPr/>
            <p:nvPr/>
          </p:nvSpPr>
          <p:spPr>
            <a:xfrm>
              <a:off x="-1271737" y="2927142"/>
              <a:ext cx="31098" cy="27752"/>
            </a:xfrm>
            <a:custGeom>
              <a:rect b="b" l="l" r="r" t="t"/>
              <a:pathLst>
                <a:path extrusionOk="0" h="987" w="1106">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g1259913199a_0_0"/>
            <p:cNvSpPr/>
            <p:nvPr/>
          </p:nvSpPr>
          <p:spPr>
            <a:xfrm>
              <a:off x="-1314166" y="2856567"/>
              <a:ext cx="53789" cy="35316"/>
            </a:xfrm>
            <a:custGeom>
              <a:rect b="b" l="l" r="r" t="t"/>
              <a:pathLst>
                <a:path extrusionOk="0" h="1256" w="1913">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1259913199a_0_0"/>
            <p:cNvSpPr/>
            <p:nvPr/>
          </p:nvSpPr>
          <p:spPr>
            <a:xfrm>
              <a:off x="-1239401" y="2838937"/>
              <a:ext cx="13047" cy="23562"/>
            </a:xfrm>
            <a:custGeom>
              <a:rect b="b" l="l" r="r" t="t"/>
              <a:pathLst>
                <a:path extrusionOk="0" h="838" w="464">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g1259913199a_0_0"/>
            <p:cNvSpPr/>
            <p:nvPr/>
          </p:nvSpPr>
          <p:spPr>
            <a:xfrm>
              <a:off x="-1264595" y="2809104"/>
              <a:ext cx="51680" cy="24828"/>
            </a:xfrm>
            <a:custGeom>
              <a:rect b="b" l="l" r="r" t="t"/>
              <a:pathLst>
                <a:path extrusionOk="0" h="883" w="1838">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1259913199a_0_0"/>
            <p:cNvSpPr/>
            <p:nvPr/>
          </p:nvSpPr>
          <p:spPr>
            <a:xfrm>
              <a:off x="-1374647" y="2801119"/>
              <a:ext cx="25221" cy="55082"/>
            </a:xfrm>
            <a:custGeom>
              <a:rect b="b" l="l" r="r" t="t"/>
              <a:pathLst>
                <a:path extrusionOk="0" h="1959" w="897">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g1259913199a_0_0"/>
            <p:cNvSpPr/>
            <p:nvPr/>
          </p:nvSpPr>
          <p:spPr>
            <a:xfrm>
              <a:off x="-1383054" y="2821701"/>
              <a:ext cx="29439" cy="9701"/>
            </a:xfrm>
            <a:custGeom>
              <a:rect b="b" l="l" r="r" t="t"/>
              <a:pathLst>
                <a:path extrusionOk="0" h="345" w="1047">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g1259913199a_0_0"/>
            <p:cNvSpPr/>
            <p:nvPr/>
          </p:nvSpPr>
          <p:spPr>
            <a:xfrm>
              <a:off x="-1506575" y="2672172"/>
              <a:ext cx="289048" cy="210488"/>
            </a:xfrm>
            <a:custGeom>
              <a:rect b="b" l="l" r="r" t="t"/>
              <a:pathLst>
                <a:path extrusionOk="0" h="7486" w="1028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g1259913199a_0_0"/>
            <p:cNvSpPr/>
            <p:nvPr/>
          </p:nvSpPr>
          <p:spPr>
            <a:xfrm>
              <a:off x="-1254950" y="2797773"/>
              <a:ext cx="50865" cy="99592"/>
            </a:xfrm>
            <a:custGeom>
              <a:rect b="b" l="l" r="r" t="t"/>
              <a:pathLst>
                <a:path extrusionOk="0" h="3542" w="1809">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g1259913199a_0_0"/>
            <p:cNvSpPr/>
            <p:nvPr/>
          </p:nvSpPr>
          <p:spPr>
            <a:xfrm>
              <a:off x="-1213364" y="2850268"/>
              <a:ext cx="11388" cy="8435"/>
            </a:xfrm>
            <a:custGeom>
              <a:rect b="b" l="l" r="r" t="t"/>
              <a:pathLst>
                <a:path extrusionOk="0" h="300" w="405">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g1259913199a_0_0"/>
            <p:cNvSpPr/>
            <p:nvPr/>
          </p:nvSpPr>
          <p:spPr>
            <a:xfrm>
              <a:off x="-1310820" y="2817933"/>
              <a:ext cx="65148" cy="22297"/>
            </a:xfrm>
            <a:custGeom>
              <a:rect b="b" l="l" r="r" t="t"/>
              <a:pathLst>
                <a:path extrusionOk="0" h="793" w="2317">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g1259913199a_0_0"/>
            <p:cNvSpPr/>
            <p:nvPr/>
          </p:nvSpPr>
          <p:spPr>
            <a:xfrm>
              <a:off x="-1845561" y="4073494"/>
              <a:ext cx="930464" cy="580148"/>
            </a:xfrm>
            <a:custGeom>
              <a:rect b="b" l="l" r="r" t="t"/>
              <a:pathLst>
                <a:path extrusionOk="0" h="20633" w="33092">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1259913199a_0_0"/>
            <p:cNvSpPr/>
            <p:nvPr/>
          </p:nvSpPr>
          <p:spPr>
            <a:xfrm>
              <a:off x="-1989636" y="4530938"/>
              <a:ext cx="144102" cy="100436"/>
            </a:xfrm>
            <a:custGeom>
              <a:rect b="b" l="l" r="r" t="t"/>
              <a:pathLst>
                <a:path extrusionOk="0" h="3572" w="5125">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1259913199a_0_0"/>
            <p:cNvSpPr/>
            <p:nvPr/>
          </p:nvSpPr>
          <p:spPr>
            <a:xfrm>
              <a:off x="-1876209" y="4511622"/>
              <a:ext cx="67229" cy="128581"/>
            </a:xfrm>
            <a:custGeom>
              <a:rect b="b" l="l" r="r" t="t"/>
              <a:pathLst>
                <a:path extrusionOk="0" h="4573" w="2391">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1259913199a_0_0"/>
            <p:cNvSpPr/>
            <p:nvPr/>
          </p:nvSpPr>
          <p:spPr>
            <a:xfrm>
              <a:off x="-2237465" y="4441890"/>
              <a:ext cx="346576" cy="242401"/>
            </a:xfrm>
            <a:custGeom>
              <a:rect b="b" l="l" r="r" t="t"/>
              <a:pathLst>
                <a:path extrusionOk="0" h="8621" w="12326">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1259913199a_0_0"/>
            <p:cNvSpPr/>
            <p:nvPr/>
          </p:nvSpPr>
          <p:spPr>
            <a:xfrm>
              <a:off x="-2078263" y="4599826"/>
              <a:ext cx="27752" cy="61802"/>
            </a:xfrm>
            <a:custGeom>
              <a:rect b="b" l="l" r="r" t="t"/>
              <a:pathLst>
                <a:path extrusionOk="0" h="2198" w="987">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1259913199a_0_0"/>
            <p:cNvSpPr/>
            <p:nvPr/>
          </p:nvSpPr>
          <p:spPr>
            <a:xfrm>
              <a:off x="-2048458" y="4601513"/>
              <a:ext cx="22297" cy="57163"/>
            </a:xfrm>
            <a:custGeom>
              <a:rect b="b" l="l" r="r" t="t"/>
              <a:pathLst>
                <a:path extrusionOk="0" h="2033" w="793">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1259913199a_0_0"/>
            <p:cNvSpPr/>
            <p:nvPr/>
          </p:nvSpPr>
          <p:spPr>
            <a:xfrm>
              <a:off x="-2102640" y="4604466"/>
              <a:ext cx="24828" cy="60509"/>
            </a:xfrm>
            <a:custGeom>
              <a:rect b="b" l="l" r="r" t="t"/>
              <a:pathLst>
                <a:path extrusionOk="0" h="2152" w="883">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1259913199a_0_0"/>
            <p:cNvSpPr/>
            <p:nvPr/>
          </p:nvSpPr>
          <p:spPr>
            <a:xfrm>
              <a:off x="-1755669" y="3757621"/>
              <a:ext cx="969548" cy="699845"/>
            </a:xfrm>
            <a:custGeom>
              <a:rect b="b" l="l" r="r" t="t"/>
              <a:pathLst>
                <a:path extrusionOk="0" h="24890" w="34482">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1259913199a_0_0"/>
            <p:cNvSpPr/>
            <p:nvPr/>
          </p:nvSpPr>
          <p:spPr>
            <a:xfrm>
              <a:off x="-884023" y="4442734"/>
              <a:ext cx="123520" cy="121861"/>
            </a:xfrm>
            <a:custGeom>
              <a:rect b="b" l="l" r="r" t="t"/>
              <a:pathLst>
                <a:path extrusionOk="0" h="4334" w="4393">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1259913199a_0_0"/>
            <p:cNvSpPr/>
            <p:nvPr/>
          </p:nvSpPr>
          <p:spPr>
            <a:xfrm>
              <a:off x="-918467" y="4407868"/>
              <a:ext cx="163841" cy="97905"/>
            </a:xfrm>
            <a:custGeom>
              <a:rect b="b" l="l" r="r" t="t"/>
              <a:pathLst>
                <a:path extrusionOk="0" h="3482" w="5827">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1259913199a_0_0"/>
            <p:cNvSpPr/>
            <p:nvPr/>
          </p:nvSpPr>
          <p:spPr>
            <a:xfrm>
              <a:off x="-905870" y="4511622"/>
              <a:ext cx="371376" cy="177731"/>
            </a:xfrm>
            <a:custGeom>
              <a:rect b="b" l="l" r="r" t="t"/>
              <a:pathLst>
                <a:path extrusionOk="0" h="6321" w="13208">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1259913199a_0_0"/>
            <p:cNvSpPr/>
            <p:nvPr/>
          </p:nvSpPr>
          <p:spPr>
            <a:xfrm>
              <a:off x="-726929" y="4560349"/>
              <a:ext cx="58428" cy="47490"/>
            </a:xfrm>
            <a:custGeom>
              <a:rect b="b" l="l" r="r" t="t"/>
              <a:pathLst>
                <a:path extrusionOk="0" h="1689" w="2078">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1259913199a_0_0"/>
            <p:cNvSpPr/>
            <p:nvPr/>
          </p:nvSpPr>
          <p:spPr>
            <a:xfrm>
              <a:off x="-745824" y="4544379"/>
              <a:ext cx="50443" cy="45832"/>
            </a:xfrm>
            <a:custGeom>
              <a:rect b="b" l="l" r="r" t="t"/>
              <a:pathLst>
                <a:path extrusionOk="0" h="1630" w="1794">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1259913199a_0_0"/>
            <p:cNvSpPr/>
            <p:nvPr/>
          </p:nvSpPr>
          <p:spPr>
            <a:xfrm>
              <a:off x="-700864" y="4575055"/>
              <a:ext cx="54211" cy="47069"/>
            </a:xfrm>
            <a:custGeom>
              <a:rect b="b" l="l" r="r" t="t"/>
              <a:pathLst>
                <a:path extrusionOk="0" h="1674" w="1928">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1259913199a_0_0"/>
            <p:cNvSpPr/>
            <p:nvPr/>
          </p:nvSpPr>
          <p:spPr>
            <a:xfrm>
              <a:off x="-765563" y="2987229"/>
              <a:ext cx="62618" cy="161732"/>
            </a:xfrm>
            <a:custGeom>
              <a:rect b="b" l="l" r="r" t="t"/>
              <a:pathLst>
                <a:path extrusionOk="0" h="5752" w="2227">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1259913199a_0_0"/>
            <p:cNvSpPr/>
            <p:nvPr/>
          </p:nvSpPr>
          <p:spPr>
            <a:xfrm>
              <a:off x="-711802" y="2966225"/>
              <a:ext cx="134880" cy="168874"/>
            </a:xfrm>
            <a:custGeom>
              <a:rect b="b" l="l" r="r" t="t"/>
              <a:pathLst>
                <a:path extrusionOk="0" h="6006" w="4797">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1259913199a_0_0"/>
            <p:cNvSpPr/>
            <p:nvPr/>
          </p:nvSpPr>
          <p:spPr>
            <a:xfrm>
              <a:off x="-639118" y="2997295"/>
              <a:ext cx="137382" cy="166793"/>
            </a:xfrm>
            <a:custGeom>
              <a:rect b="b" l="l" r="r" t="t"/>
              <a:pathLst>
                <a:path extrusionOk="0" h="5932" w="4886">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1259913199a_0_0"/>
            <p:cNvSpPr/>
            <p:nvPr/>
          </p:nvSpPr>
          <p:spPr>
            <a:xfrm>
              <a:off x="-598797" y="3059885"/>
              <a:ext cx="141178" cy="164291"/>
            </a:xfrm>
            <a:custGeom>
              <a:rect b="b" l="l" r="r" t="t"/>
              <a:pathLst>
                <a:path extrusionOk="0" h="5843" w="5021">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1259913199a_0_0"/>
            <p:cNvSpPr/>
            <p:nvPr/>
          </p:nvSpPr>
          <p:spPr>
            <a:xfrm>
              <a:off x="-1202427" y="3395524"/>
              <a:ext cx="431013" cy="371770"/>
            </a:xfrm>
            <a:custGeom>
              <a:rect b="b" l="l" r="r" t="t"/>
              <a:pathLst>
                <a:path extrusionOk="0" h="13222" w="15329">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1259913199a_0_0"/>
            <p:cNvSpPr/>
            <p:nvPr/>
          </p:nvSpPr>
          <p:spPr>
            <a:xfrm>
              <a:off x="-844545" y="3068292"/>
              <a:ext cx="304597" cy="316744"/>
            </a:xfrm>
            <a:custGeom>
              <a:rect b="b" l="l" r="r" t="t"/>
              <a:pathLst>
                <a:path extrusionOk="0" h="11265" w="10833">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1259913199a_0_0"/>
            <p:cNvSpPr/>
            <p:nvPr/>
          </p:nvSpPr>
          <p:spPr>
            <a:xfrm>
              <a:off x="-926874" y="3266970"/>
              <a:ext cx="240320" cy="240320"/>
            </a:xfrm>
            <a:custGeom>
              <a:rect b="b" l="l" r="r" t="t"/>
              <a:pathLst>
                <a:path extrusionOk="0" h="8547" w="8547">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1259913199a_0_0"/>
            <p:cNvSpPr/>
            <p:nvPr/>
          </p:nvSpPr>
          <p:spPr>
            <a:xfrm>
              <a:off x="-871848" y="3322418"/>
              <a:ext cx="129847" cy="129847"/>
            </a:xfrm>
            <a:custGeom>
              <a:rect b="b" l="l" r="r" t="t"/>
              <a:pathLst>
                <a:path extrusionOk="0" h="4618" w="4618">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1259913199a_0_0"/>
            <p:cNvSpPr/>
            <p:nvPr/>
          </p:nvSpPr>
          <p:spPr>
            <a:xfrm>
              <a:off x="-1215445" y="3622770"/>
              <a:ext cx="240714" cy="240714"/>
            </a:xfrm>
            <a:custGeom>
              <a:rect b="b" l="l" r="r" t="t"/>
              <a:pathLst>
                <a:path extrusionOk="0" h="8561" w="8561">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1259913199a_0_0"/>
            <p:cNvSpPr/>
            <p:nvPr/>
          </p:nvSpPr>
          <p:spPr>
            <a:xfrm>
              <a:off x="-1159997" y="3678218"/>
              <a:ext cx="129818" cy="129818"/>
            </a:xfrm>
            <a:custGeom>
              <a:rect b="b" l="l" r="r" t="t"/>
              <a:pathLst>
                <a:path extrusionOk="0" h="4617" w="4617">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1259913199a_0_0"/>
            <p:cNvSpPr/>
            <p:nvPr/>
          </p:nvSpPr>
          <p:spPr>
            <a:xfrm>
              <a:off x="-820589" y="3348483"/>
              <a:ext cx="139913" cy="171404"/>
            </a:xfrm>
            <a:custGeom>
              <a:rect b="b" l="l" r="r" t="t"/>
              <a:pathLst>
                <a:path extrusionOk="0" h="6096" w="4976">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1259913199a_0_0"/>
            <p:cNvSpPr/>
            <p:nvPr/>
          </p:nvSpPr>
          <p:spPr>
            <a:xfrm>
              <a:off x="-1829168" y="3041411"/>
              <a:ext cx="719583" cy="785125"/>
            </a:xfrm>
            <a:custGeom>
              <a:rect b="b" l="l" r="r" t="t"/>
              <a:pathLst>
                <a:path extrusionOk="0" h="27923" w="25592">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1259913199a_0_0"/>
            <p:cNvSpPr/>
            <p:nvPr/>
          </p:nvSpPr>
          <p:spPr>
            <a:xfrm>
              <a:off x="-1170513" y="3700908"/>
              <a:ext cx="234022" cy="152509"/>
            </a:xfrm>
            <a:custGeom>
              <a:rect b="b" l="l" r="r" t="t"/>
              <a:pathLst>
                <a:path extrusionOk="0" h="5424" w="8323">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7" name="Google Shape;597;g1259913199a_0_0"/>
          <p:cNvSpPr txBox="1"/>
          <p:nvPr/>
        </p:nvSpPr>
        <p:spPr>
          <a:xfrm>
            <a:off x="3045288" y="2558750"/>
            <a:ext cx="1390800" cy="83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Data</a:t>
            </a:r>
            <a:endParaRPr b="1" sz="1800">
              <a:latin typeface="Fira Sans Extra Condensed"/>
              <a:ea typeface="Fira Sans Extra Condensed"/>
              <a:cs typeface="Fira Sans Extra Condensed"/>
              <a:sym typeface="Fira Sans Extra Condensed"/>
            </a:endParaRPr>
          </a:p>
          <a:p>
            <a:pPr indent="0" lvl="0" marL="0" marR="0" rtl="0" algn="l">
              <a:lnSpc>
                <a:spcPct val="100000"/>
              </a:lnSpc>
              <a:spcBef>
                <a:spcPts val="0"/>
              </a:spcBef>
              <a:spcAft>
                <a:spcPts val="0"/>
              </a:spcAft>
              <a:buClr>
                <a:srgbClr val="000000"/>
              </a:buClr>
              <a:buSzPts val="1800"/>
              <a:buFont typeface="Arial"/>
              <a:buNone/>
            </a:pPr>
            <a:r>
              <a:rPr b="1" lang="en" sz="1800">
                <a:latin typeface="Fira Sans Extra Condensed"/>
                <a:ea typeface="Fira Sans Extra Condensed"/>
                <a:cs typeface="Fira Sans Extra Condensed"/>
                <a:sym typeface="Fira Sans Extra Condensed"/>
              </a:rPr>
              <a:t>Observations</a:t>
            </a:r>
            <a:endParaRPr b="1" i="0" sz="1800" u="none" cap="none" strike="noStrike">
              <a:solidFill>
                <a:srgbClr val="000000"/>
              </a:solidFill>
              <a:latin typeface="Fira Sans Extra Condensed"/>
              <a:ea typeface="Fira Sans Extra Condensed"/>
              <a:cs typeface="Fira Sans Extra Condensed"/>
              <a:sym typeface="Fira Sans Extra Condensed"/>
            </a:endParaRPr>
          </a:p>
        </p:txBody>
      </p:sp>
      <p:grpSp>
        <p:nvGrpSpPr>
          <p:cNvPr id="598" name="Google Shape;598;g1259913199a_0_0"/>
          <p:cNvGrpSpPr/>
          <p:nvPr/>
        </p:nvGrpSpPr>
        <p:grpSpPr>
          <a:xfrm>
            <a:off x="6171788" y="1208750"/>
            <a:ext cx="2743922" cy="1066800"/>
            <a:chOff x="5811388" y="3608025"/>
            <a:chExt cx="2743922" cy="1066800"/>
          </a:xfrm>
        </p:grpSpPr>
        <p:sp>
          <p:nvSpPr>
            <p:cNvPr id="599" name="Google Shape;599;g1259913199a_0_0"/>
            <p:cNvSpPr txBox="1"/>
            <p:nvPr/>
          </p:nvSpPr>
          <p:spPr>
            <a:xfrm>
              <a:off x="6574110" y="4215225"/>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latin typeface="Roboto"/>
                  <a:ea typeface="Roboto"/>
                  <a:cs typeface="Roboto"/>
                  <a:sym typeface="Roboto"/>
                </a:rPr>
                <a:t>Missing some portion of value</a:t>
              </a:r>
              <a:endParaRPr b="0" i="0" sz="1400" u="none" cap="none" strike="noStrike">
                <a:solidFill>
                  <a:srgbClr val="000000"/>
                </a:solidFill>
                <a:latin typeface="Roboto"/>
                <a:ea typeface="Roboto"/>
                <a:cs typeface="Roboto"/>
                <a:sym typeface="Roboto"/>
              </a:endParaRPr>
            </a:p>
          </p:txBody>
        </p:sp>
        <p:sp>
          <p:nvSpPr>
            <p:cNvPr id="600" name="Google Shape;600;g1259913199a_0_0"/>
            <p:cNvSpPr txBox="1"/>
            <p:nvPr/>
          </p:nvSpPr>
          <p:spPr>
            <a:xfrm>
              <a:off x="6772992" y="3735688"/>
              <a:ext cx="17823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Locations</a:t>
              </a:r>
              <a:endParaRPr b="1" i="0" sz="1800" u="none" cap="none" strike="noStrike">
                <a:solidFill>
                  <a:schemeClr val="dk1"/>
                </a:solidFill>
                <a:latin typeface="Fira Sans Extra Condensed"/>
                <a:ea typeface="Fira Sans Extra Condensed"/>
                <a:cs typeface="Fira Sans Extra Condensed"/>
                <a:sym typeface="Fira Sans Extra Condensed"/>
              </a:endParaRPr>
            </a:p>
          </p:txBody>
        </p:sp>
        <p:sp>
          <p:nvSpPr>
            <p:cNvPr id="601" name="Google Shape;601;g1259913199a_0_0"/>
            <p:cNvSpPr txBox="1"/>
            <p:nvPr/>
          </p:nvSpPr>
          <p:spPr>
            <a:xfrm>
              <a:off x="5811388" y="3608025"/>
              <a:ext cx="629400" cy="106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5"/>
                  </a:solidFill>
                  <a:latin typeface="Fira Sans Extra Condensed"/>
                  <a:ea typeface="Fira Sans Extra Condensed"/>
                  <a:cs typeface="Fira Sans Extra Condensed"/>
                  <a:sym typeface="Fira Sans Extra Condensed"/>
                </a:rPr>
                <a:t>0</a:t>
              </a:r>
              <a:r>
                <a:rPr b="1" lang="en" sz="2400">
                  <a:solidFill>
                    <a:schemeClr val="accent5"/>
                  </a:solidFill>
                  <a:latin typeface="Fira Sans Extra Condensed"/>
                  <a:ea typeface="Fira Sans Extra Condensed"/>
                  <a:cs typeface="Fira Sans Extra Condensed"/>
                  <a:sym typeface="Fira Sans Extra Condensed"/>
                </a:rPr>
                <a:t>1</a:t>
              </a:r>
              <a:endParaRPr b="1" i="0" sz="2400" u="none" cap="none" strike="noStrike">
                <a:solidFill>
                  <a:schemeClr val="accent5"/>
                </a:solidFill>
                <a:latin typeface="Fira Sans Extra Condensed"/>
                <a:ea typeface="Fira Sans Extra Condensed"/>
                <a:cs typeface="Fira Sans Extra Condensed"/>
                <a:sym typeface="Fira Sans Extra Condensed"/>
              </a:endParaRPr>
            </a:p>
          </p:txBody>
        </p:sp>
      </p:grpSp>
      <p:cxnSp>
        <p:nvCxnSpPr>
          <p:cNvPr id="602" name="Google Shape;602;g1259913199a_0_0"/>
          <p:cNvCxnSpPr>
            <a:stCxn id="505" idx="3"/>
            <a:endCxn id="507" idx="1"/>
          </p:cNvCxnSpPr>
          <p:nvPr/>
        </p:nvCxnSpPr>
        <p:spPr>
          <a:xfrm flipH="1" rot="10800000">
            <a:off x="4572300" y="1742300"/>
            <a:ext cx="1471500" cy="1233300"/>
          </a:xfrm>
          <a:prstGeom prst="bentConnector3">
            <a:avLst>
              <a:gd fmla="val 49998" name="adj1"/>
            </a:avLst>
          </a:prstGeom>
          <a:noFill/>
          <a:ln cap="flat" cmpd="sng" w="9525">
            <a:solidFill>
              <a:schemeClr val="dk2"/>
            </a:solidFill>
            <a:prstDash val="solid"/>
            <a:round/>
            <a:headEnd len="sm" w="sm" type="none"/>
            <a:tailEnd len="sm" w="sm" type="none"/>
          </a:ln>
        </p:spPr>
      </p:cxnSp>
      <p:sp>
        <p:nvSpPr>
          <p:cNvPr id="506" name="Google Shape;506;g1259913199a_0_0"/>
          <p:cNvSpPr/>
          <p:nvPr/>
        </p:nvSpPr>
        <p:spPr>
          <a:xfrm>
            <a:off x="6043750" y="3338075"/>
            <a:ext cx="3000000" cy="1181100"/>
          </a:xfrm>
          <a:prstGeom prst="roundRect">
            <a:avLst>
              <a:gd fmla="val 10110" name="adj"/>
            </a:avLst>
          </a:prstGeom>
          <a:solidFill>
            <a:srgbClr val="E99B27">
              <a:alpha val="121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3" name="Google Shape;603;g1259913199a_0_0"/>
          <p:cNvGrpSpPr/>
          <p:nvPr/>
        </p:nvGrpSpPr>
        <p:grpSpPr>
          <a:xfrm>
            <a:off x="6171788" y="3395225"/>
            <a:ext cx="2743922" cy="1066800"/>
            <a:chOff x="5811388" y="1276350"/>
            <a:chExt cx="2743922" cy="1066800"/>
          </a:xfrm>
        </p:grpSpPr>
        <p:sp>
          <p:nvSpPr>
            <p:cNvPr id="604" name="Google Shape;604;g1259913199a_0_0"/>
            <p:cNvSpPr txBox="1"/>
            <p:nvPr/>
          </p:nvSpPr>
          <p:spPr>
            <a:xfrm>
              <a:off x="6574110" y="1883550"/>
              <a:ext cx="19812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chemeClr val="dk1"/>
                  </a:solidFill>
                  <a:latin typeface="Roboto"/>
                  <a:ea typeface="Roboto"/>
                  <a:cs typeface="Roboto"/>
                  <a:sym typeface="Roboto"/>
                </a:rPr>
                <a:t>Missing Values and Undefined Ranges</a:t>
              </a:r>
              <a:endParaRPr b="0" i="0" sz="1400" u="none" cap="none" strike="noStrike">
                <a:solidFill>
                  <a:schemeClr val="dk1"/>
                </a:solidFill>
                <a:latin typeface="Roboto"/>
                <a:ea typeface="Roboto"/>
                <a:cs typeface="Roboto"/>
                <a:sym typeface="Roboto"/>
              </a:endParaRPr>
            </a:p>
          </p:txBody>
        </p:sp>
        <p:sp>
          <p:nvSpPr>
            <p:cNvPr id="605" name="Google Shape;605;g1259913199a_0_0"/>
            <p:cNvSpPr txBox="1"/>
            <p:nvPr/>
          </p:nvSpPr>
          <p:spPr>
            <a:xfrm>
              <a:off x="6772992" y="1348238"/>
              <a:ext cx="1782300" cy="331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chemeClr val="dk1"/>
                  </a:solidFill>
                  <a:latin typeface="Fira Sans Extra Condensed"/>
                  <a:ea typeface="Fira Sans Extra Condensed"/>
                  <a:cs typeface="Fira Sans Extra Condensed"/>
                  <a:sym typeface="Fira Sans Extra Condensed"/>
                </a:rPr>
                <a:t>Salary</a:t>
              </a:r>
              <a:endParaRPr b="1" i="0" sz="1800" u="none" cap="none" strike="noStrike">
                <a:solidFill>
                  <a:schemeClr val="dk1"/>
                </a:solidFill>
                <a:latin typeface="Fira Sans Extra Condensed"/>
                <a:ea typeface="Fira Sans Extra Condensed"/>
                <a:cs typeface="Fira Sans Extra Condensed"/>
                <a:sym typeface="Fira Sans Extra Condensed"/>
              </a:endParaRPr>
            </a:p>
          </p:txBody>
        </p:sp>
        <p:sp>
          <p:nvSpPr>
            <p:cNvPr id="606" name="Google Shape;606;g1259913199a_0_0"/>
            <p:cNvSpPr txBox="1"/>
            <p:nvPr/>
          </p:nvSpPr>
          <p:spPr>
            <a:xfrm>
              <a:off x="5811388" y="1276350"/>
              <a:ext cx="629400" cy="1066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accent4"/>
                  </a:solidFill>
                  <a:latin typeface="Fira Sans Extra Condensed"/>
                  <a:ea typeface="Fira Sans Extra Condensed"/>
                  <a:cs typeface="Fira Sans Extra Condensed"/>
                  <a:sym typeface="Fira Sans Extra Condensed"/>
                </a:rPr>
                <a:t>0</a:t>
              </a:r>
              <a:r>
                <a:rPr b="1" lang="en" sz="2400">
                  <a:solidFill>
                    <a:schemeClr val="accent4"/>
                  </a:solidFill>
                  <a:latin typeface="Fira Sans Extra Condensed"/>
                  <a:ea typeface="Fira Sans Extra Condensed"/>
                  <a:cs typeface="Fira Sans Extra Condensed"/>
                  <a:sym typeface="Fira Sans Extra Condensed"/>
                </a:rPr>
                <a:t>2</a:t>
              </a:r>
              <a:endParaRPr b="1" i="0" sz="2400" u="none" cap="none" strike="noStrike">
                <a:solidFill>
                  <a:schemeClr val="accent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1259913199a_0_133"/>
          <p:cNvSpPr txBox="1"/>
          <p:nvPr>
            <p:ph type="title"/>
          </p:nvPr>
        </p:nvSpPr>
        <p:spPr>
          <a:xfrm>
            <a:off x="395700" y="3499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Simple Cleaning</a:t>
            </a:r>
            <a:endParaRPr/>
          </a:p>
        </p:txBody>
      </p:sp>
      <p:pic>
        <p:nvPicPr>
          <p:cNvPr id="612" name="Google Shape;612;g1259913199a_0_133"/>
          <p:cNvPicPr preferRelativeResize="0"/>
          <p:nvPr/>
        </p:nvPicPr>
        <p:blipFill>
          <a:blip r:embed="rId3">
            <a:alphaModFix/>
          </a:blip>
          <a:stretch>
            <a:fillRect/>
          </a:stretch>
        </p:blipFill>
        <p:spPr>
          <a:xfrm>
            <a:off x="2498275" y="1130636"/>
            <a:ext cx="2356550" cy="2611300"/>
          </a:xfrm>
          <a:prstGeom prst="rect">
            <a:avLst/>
          </a:prstGeom>
          <a:noFill/>
          <a:ln>
            <a:noFill/>
          </a:ln>
        </p:spPr>
      </p:pic>
      <p:pic>
        <p:nvPicPr>
          <p:cNvPr id="613" name="Google Shape;613;g1259913199a_0_133"/>
          <p:cNvPicPr preferRelativeResize="0"/>
          <p:nvPr/>
        </p:nvPicPr>
        <p:blipFill>
          <a:blip r:embed="rId4">
            <a:alphaModFix/>
          </a:blip>
          <a:stretch>
            <a:fillRect/>
          </a:stretch>
        </p:blipFill>
        <p:spPr>
          <a:xfrm>
            <a:off x="5030188" y="1045314"/>
            <a:ext cx="2356550" cy="2728624"/>
          </a:xfrm>
          <a:prstGeom prst="rect">
            <a:avLst/>
          </a:prstGeom>
          <a:noFill/>
          <a:ln>
            <a:noFill/>
          </a:ln>
        </p:spPr>
      </p:pic>
      <p:sp>
        <p:nvSpPr>
          <p:cNvPr id="614" name="Google Shape;614;g1259913199a_0_133"/>
          <p:cNvSpPr txBox="1"/>
          <p:nvPr/>
        </p:nvSpPr>
        <p:spPr>
          <a:xfrm>
            <a:off x="630000" y="4097875"/>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Filling up Nulls</a:t>
            </a:r>
            <a:endParaRPr sz="2100">
              <a:latin typeface="Roboto"/>
              <a:ea typeface="Roboto"/>
              <a:cs typeface="Roboto"/>
              <a:sym typeface="Roboto"/>
            </a:endParaRPr>
          </a:p>
        </p:txBody>
      </p:sp>
      <p:pic>
        <p:nvPicPr>
          <p:cNvPr id="615" name="Google Shape;615;g1259913199a_0_133"/>
          <p:cNvPicPr preferRelativeResize="0"/>
          <p:nvPr/>
        </p:nvPicPr>
        <p:blipFill>
          <a:blip r:embed="rId5">
            <a:alphaModFix/>
          </a:blip>
          <a:stretch>
            <a:fillRect/>
          </a:stretch>
        </p:blipFill>
        <p:spPr>
          <a:xfrm>
            <a:off x="6791325" y="2260702"/>
            <a:ext cx="2237200" cy="807725"/>
          </a:xfrm>
          <a:prstGeom prst="rect">
            <a:avLst/>
          </a:prstGeom>
          <a:noFill/>
          <a:ln>
            <a:noFill/>
          </a:ln>
        </p:spPr>
      </p:pic>
      <p:sp>
        <p:nvSpPr>
          <p:cNvPr id="616" name="Google Shape;616;g1259913199a_0_133"/>
          <p:cNvSpPr/>
          <p:nvPr/>
        </p:nvSpPr>
        <p:spPr>
          <a:xfrm>
            <a:off x="6131025" y="1333300"/>
            <a:ext cx="660300" cy="156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 name="Google Shape;617;g1259913199a_0_133"/>
          <p:cNvPicPr preferRelativeResize="0"/>
          <p:nvPr/>
        </p:nvPicPr>
        <p:blipFill>
          <a:blip r:embed="rId6">
            <a:alphaModFix/>
          </a:blip>
          <a:stretch>
            <a:fillRect/>
          </a:stretch>
        </p:blipFill>
        <p:spPr>
          <a:xfrm>
            <a:off x="347376" y="1090413"/>
            <a:ext cx="2106225" cy="2571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1259913199a_0_106"/>
          <p:cNvSpPr txBox="1"/>
          <p:nvPr>
            <p:ph type="title"/>
          </p:nvPr>
        </p:nvSpPr>
        <p:spPr>
          <a:xfrm>
            <a:off x="395700" y="3499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 Cleaning (Location)</a:t>
            </a:r>
            <a:endParaRPr/>
          </a:p>
        </p:txBody>
      </p:sp>
      <p:sp>
        <p:nvSpPr>
          <p:cNvPr id="623" name="Google Shape;623;g1259913199a_0_106"/>
          <p:cNvSpPr txBox="1"/>
          <p:nvPr/>
        </p:nvSpPr>
        <p:spPr>
          <a:xfrm>
            <a:off x="630000" y="4097875"/>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Filling up Nulls</a:t>
            </a:r>
            <a:endParaRPr sz="2100">
              <a:latin typeface="Roboto"/>
              <a:ea typeface="Roboto"/>
              <a:cs typeface="Roboto"/>
              <a:sym typeface="Roboto"/>
            </a:endParaRPr>
          </a:p>
        </p:txBody>
      </p:sp>
      <p:pic>
        <p:nvPicPr>
          <p:cNvPr id="624" name="Google Shape;624;g1259913199a_0_106"/>
          <p:cNvPicPr preferRelativeResize="0"/>
          <p:nvPr/>
        </p:nvPicPr>
        <p:blipFill>
          <a:blip r:embed="rId3">
            <a:alphaModFix/>
          </a:blip>
          <a:stretch>
            <a:fillRect/>
          </a:stretch>
        </p:blipFill>
        <p:spPr>
          <a:xfrm>
            <a:off x="1645150" y="778750"/>
            <a:ext cx="6136250" cy="2904600"/>
          </a:xfrm>
          <a:prstGeom prst="rect">
            <a:avLst/>
          </a:prstGeom>
          <a:noFill/>
          <a:ln>
            <a:noFill/>
          </a:ln>
        </p:spPr>
      </p:pic>
      <p:sp>
        <p:nvSpPr>
          <p:cNvPr id="625" name="Google Shape;625;g1259913199a_0_106"/>
          <p:cNvSpPr/>
          <p:nvPr/>
        </p:nvSpPr>
        <p:spPr>
          <a:xfrm>
            <a:off x="2861175" y="2280050"/>
            <a:ext cx="598200" cy="123000"/>
          </a:xfrm>
          <a:prstGeom prst="rect">
            <a:avLst/>
          </a:prstGeom>
          <a:noFill/>
          <a:ln cap="flat" cmpd="sng" w="9525">
            <a:solidFill>
              <a:srgbClr val="E3390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g1259913199a_0_143"/>
          <p:cNvSpPr txBox="1"/>
          <p:nvPr>
            <p:ph type="title"/>
          </p:nvPr>
        </p:nvSpPr>
        <p:spPr>
          <a:xfrm>
            <a:off x="395700" y="3499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 Cleaning (Location)</a:t>
            </a:r>
            <a:endParaRPr/>
          </a:p>
        </p:txBody>
      </p:sp>
      <p:sp>
        <p:nvSpPr>
          <p:cNvPr id="631" name="Google Shape;631;g1259913199a_0_143"/>
          <p:cNvSpPr txBox="1"/>
          <p:nvPr/>
        </p:nvSpPr>
        <p:spPr>
          <a:xfrm>
            <a:off x="630000" y="4097875"/>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Locate Values with missing information</a:t>
            </a:r>
            <a:endParaRPr sz="2100">
              <a:latin typeface="Roboto"/>
              <a:ea typeface="Roboto"/>
              <a:cs typeface="Roboto"/>
              <a:sym typeface="Roboto"/>
            </a:endParaRPr>
          </a:p>
        </p:txBody>
      </p:sp>
      <p:pic>
        <p:nvPicPr>
          <p:cNvPr id="632" name="Google Shape;632;g1259913199a_0_143"/>
          <p:cNvPicPr preferRelativeResize="0"/>
          <p:nvPr/>
        </p:nvPicPr>
        <p:blipFill>
          <a:blip r:embed="rId3">
            <a:alphaModFix/>
          </a:blip>
          <a:stretch>
            <a:fillRect/>
          </a:stretch>
        </p:blipFill>
        <p:spPr>
          <a:xfrm>
            <a:off x="689100" y="862588"/>
            <a:ext cx="3211976" cy="1629175"/>
          </a:xfrm>
          <a:prstGeom prst="rect">
            <a:avLst/>
          </a:prstGeom>
          <a:noFill/>
          <a:ln>
            <a:noFill/>
          </a:ln>
        </p:spPr>
      </p:pic>
      <p:pic>
        <p:nvPicPr>
          <p:cNvPr id="633" name="Google Shape;633;g1259913199a_0_143"/>
          <p:cNvPicPr preferRelativeResize="0"/>
          <p:nvPr/>
        </p:nvPicPr>
        <p:blipFill>
          <a:blip r:embed="rId4">
            <a:alphaModFix/>
          </a:blip>
          <a:stretch>
            <a:fillRect/>
          </a:stretch>
        </p:blipFill>
        <p:spPr>
          <a:xfrm>
            <a:off x="4729975" y="834650"/>
            <a:ext cx="3342041" cy="1629150"/>
          </a:xfrm>
          <a:prstGeom prst="rect">
            <a:avLst/>
          </a:prstGeom>
          <a:noFill/>
          <a:ln>
            <a:noFill/>
          </a:ln>
        </p:spPr>
      </p:pic>
      <p:pic>
        <p:nvPicPr>
          <p:cNvPr id="634" name="Google Shape;634;g1259913199a_0_143"/>
          <p:cNvPicPr preferRelativeResize="0"/>
          <p:nvPr/>
        </p:nvPicPr>
        <p:blipFill>
          <a:blip r:embed="rId5">
            <a:alphaModFix/>
          </a:blip>
          <a:stretch>
            <a:fillRect/>
          </a:stretch>
        </p:blipFill>
        <p:spPr>
          <a:xfrm>
            <a:off x="1594825" y="2962826"/>
            <a:ext cx="5186227" cy="91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1259913199a_0_153"/>
          <p:cNvSpPr txBox="1"/>
          <p:nvPr>
            <p:ph type="title"/>
          </p:nvPr>
        </p:nvSpPr>
        <p:spPr>
          <a:xfrm>
            <a:off x="395700" y="349975"/>
            <a:ext cx="8229600" cy="3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Data Cleaning (Location)</a:t>
            </a:r>
            <a:endParaRPr/>
          </a:p>
        </p:txBody>
      </p:sp>
      <p:sp>
        <p:nvSpPr>
          <p:cNvPr id="640" name="Google Shape;640;g1259913199a_0_153"/>
          <p:cNvSpPr txBox="1"/>
          <p:nvPr/>
        </p:nvSpPr>
        <p:spPr>
          <a:xfrm>
            <a:off x="630000" y="4142600"/>
            <a:ext cx="79953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latin typeface="Roboto"/>
                <a:ea typeface="Roboto"/>
                <a:cs typeface="Roboto"/>
                <a:sym typeface="Roboto"/>
              </a:rPr>
              <a:t>Location cleaned up!</a:t>
            </a:r>
            <a:endParaRPr sz="2100">
              <a:latin typeface="Roboto"/>
              <a:ea typeface="Roboto"/>
              <a:cs typeface="Roboto"/>
              <a:sym typeface="Roboto"/>
            </a:endParaRPr>
          </a:p>
        </p:txBody>
      </p:sp>
      <p:pic>
        <p:nvPicPr>
          <p:cNvPr id="641" name="Google Shape;641;g1259913199a_0_153"/>
          <p:cNvPicPr preferRelativeResize="0"/>
          <p:nvPr/>
        </p:nvPicPr>
        <p:blipFill>
          <a:blip r:embed="rId3">
            <a:alphaModFix/>
          </a:blip>
          <a:stretch>
            <a:fillRect/>
          </a:stretch>
        </p:blipFill>
        <p:spPr>
          <a:xfrm>
            <a:off x="395700" y="1527575"/>
            <a:ext cx="3763375" cy="2088350"/>
          </a:xfrm>
          <a:prstGeom prst="rect">
            <a:avLst/>
          </a:prstGeom>
          <a:noFill/>
          <a:ln>
            <a:noFill/>
          </a:ln>
        </p:spPr>
      </p:pic>
      <p:pic>
        <p:nvPicPr>
          <p:cNvPr id="642" name="Google Shape;642;g1259913199a_0_153"/>
          <p:cNvPicPr preferRelativeResize="0"/>
          <p:nvPr/>
        </p:nvPicPr>
        <p:blipFill>
          <a:blip r:embed="rId4">
            <a:alphaModFix/>
          </a:blip>
          <a:stretch>
            <a:fillRect/>
          </a:stretch>
        </p:blipFill>
        <p:spPr>
          <a:xfrm>
            <a:off x="4227625" y="1627838"/>
            <a:ext cx="4680126" cy="188781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